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sldIdLst>
    <p:sldId id="256" r:id="rId2"/>
    <p:sldId id="453" r:id="rId3"/>
    <p:sldId id="444" r:id="rId4"/>
    <p:sldId id="445" r:id="rId5"/>
    <p:sldId id="446" r:id="rId6"/>
    <p:sldId id="448" r:id="rId7"/>
    <p:sldId id="449" r:id="rId8"/>
    <p:sldId id="450" r:id="rId9"/>
    <p:sldId id="451" r:id="rId10"/>
    <p:sldId id="452" r:id="rId11"/>
    <p:sldId id="455" r:id="rId12"/>
    <p:sldId id="456" r:id="rId13"/>
    <p:sldId id="457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1" r:id="rId26"/>
    <p:sldId id="470" r:id="rId27"/>
    <p:sldId id="472" r:id="rId28"/>
    <p:sldId id="473" r:id="rId29"/>
    <p:sldId id="476" r:id="rId30"/>
    <p:sldId id="474" r:id="rId31"/>
    <p:sldId id="475" r:id="rId32"/>
    <p:sldId id="477" r:id="rId33"/>
    <p:sldId id="478" r:id="rId34"/>
    <p:sldId id="479" r:id="rId35"/>
    <p:sldId id="480" r:id="rId36"/>
    <p:sldId id="481" r:id="rId37"/>
    <p:sldId id="266" r:id="rId38"/>
    <p:sldId id="44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20A20E"/>
    <a:srgbClr val="F68412"/>
    <a:srgbClr val="FF6600"/>
    <a:srgbClr val="F68A1E"/>
    <a:srgbClr val="5E9F4F"/>
    <a:srgbClr val="F7B075"/>
    <a:srgbClr val="F9DE39"/>
    <a:srgbClr val="93590B"/>
    <a:srgbClr val="F6A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6" autoAdjust="0"/>
    <p:restoredTop sz="97115" autoAdjust="0"/>
  </p:normalViewPr>
  <p:slideViewPr>
    <p:cSldViewPr>
      <p:cViewPr varScale="1">
        <p:scale>
          <a:sx n="66" d="100"/>
          <a:sy n="66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3C154-E174-414B-91C0-837E48453F8E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3BE01-C2ED-48B9-A63C-9CD154878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27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3BE01-C2ED-48B9-A63C-9CD1548780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38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620688"/>
            <a:ext cx="8306809" cy="2130742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908720"/>
            <a:ext cx="7954080" cy="1440160"/>
          </a:xfrm>
        </p:spPr>
        <p:txBody>
          <a:bodyPr lIns="45720" rIns="45720" bIns="45720">
            <a:noAutofit/>
          </a:bodyPr>
          <a:lstStyle>
            <a:lvl1pPr algn="l">
              <a:defRPr sz="4000" b="1" baseline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Notions of Privacy: Identity-Hiding, </a:t>
            </a:r>
            <a:r>
              <a:rPr kumimoji="0" lang="en-US" dirty="0" err="1" smtClean="0"/>
              <a:t>Untraceability</a:t>
            </a:r>
            <a:r>
              <a:rPr kumimoji="0" lang="en-US" dirty="0" smtClean="0"/>
              <a:t> &amp; </a:t>
            </a:r>
            <a:r>
              <a:rPr kumimoji="0" lang="en-US" dirty="0" err="1" smtClean="0"/>
              <a:t>Prover</a:t>
            </a:r>
            <a:r>
              <a:rPr kumimoji="0" lang="en-US" dirty="0" smtClean="0"/>
              <a:t> Anonymity</a:t>
            </a:r>
            <a:endParaRPr kumimoji="0" lang="en-US" dirty="0"/>
          </a:p>
        </p:txBody>
      </p:sp>
      <p:pic>
        <p:nvPicPr>
          <p:cNvPr id="9" name="Picture 8" descr="CIDRE5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9912" y="3427848"/>
            <a:ext cx="2016224" cy="2161392"/>
          </a:xfrm>
          <a:prstGeom prst="rect">
            <a:avLst/>
          </a:prstGeom>
          <a:effectLst>
            <a:outerShdw blurRad="152400" dist="317500" dir="5400000" sx="90000" sy="-19000" rotWithShape="0">
              <a:schemeClr val="accent1">
                <a:lumMod val="75000"/>
                <a:alpha val="15000"/>
              </a:schemeClr>
            </a:outerShdw>
          </a:effectLst>
        </p:spPr>
      </p:pic>
      <p:sp>
        <p:nvSpPr>
          <p:cNvPr id="12" name="Subtitle 19"/>
          <p:cNvSpPr txBox="1">
            <a:spLocks/>
          </p:cNvSpPr>
          <p:nvPr userDrawn="1"/>
        </p:nvSpPr>
        <p:spPr>
          <a:xfrm>
            <a:off x="755576" y="5589240"/>
            <a:ext cx="2986672" cy="576064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Rennes, 07/11/2014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ubtitle 19"/>
          <p:cNvSpPr txBox="1">
            <a:spLocks/>
          </p:cNvSpPr>
          <p:nvPr userDrawn="1"/>
        </p:nvSpPr>
        <p:spPr>
          <a:xfrm>
            <a:off x="5758472" y="5589240"/>
            <a:ext cx="2088232" cy="576064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Cristina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19"/>
          <p:cNvSpPr txBox="1">
            <a:spLocks/>
          </p:cNvSpPr>
          <p:nvPr userDrawn="1"/>
        </p:nvSpPr>
        <p:spPr>
          <a:xfrm>
            <a:off x="4139952" y="5733255"/>
            <a:ext cx="1368152" cy="792747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CIDRE/INRIA</a:t>
            </a:r>
          </a:p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ubtitle 19"/>
          <p:cNvSpPr txBox="1">
            <a:spLocks/>
          </p:cNvSpPr>
          <p:nvPr userDrawn="1"/>
        </p:nvSpPr>
        <p:spPr>
          <a:xfrm>
            <a:off x="5724127" y="5949280"/>
            <a:ext cx="3112727" cy="432048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maria-cristina.onete@irisa.fr</a:t>
            </a:r>
          </a:p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0302F5-9172-4F14-AA4C-ADEF218FF0C6}" type="datetime1">
              <a:rPr lang="en-GB" smtClean="0"/>
              <a:t>07/11/2014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A3DD95-53F3-45D3-A7DF-59013775420A}" type="datetime1">
              <a:rPr lang="en-GB" smtClean="0"/>
              <a:t>07/11/2014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04A9B-06C3-4E9A-9807-4070CE1F3A84}" type="datetime1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6AA6D-430A-4EDD-A0A6-580D5FEA068B}" type="datetime1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548680"/>
            <a:ext cx="7393763" cy="864096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 cap="rnd" cmpd="dbl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9" name="Picture 8" descr="CIDRE5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6376" y="548680"/>
            <a:ext cx="864096" cy="926311"/>
          </a:xfrm>
          <a:prstGeom prst="rect">
            <a:avLst/>
          </a:prstGeom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 wrap="square"/>
          <a:lstStyle>
            <a:lvl1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39552" y="75599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068640" y="892858"/>
            <a:ext cx="6743720" cy="447910"/>
          </a:xfrm>
        </p:spPr>
        <p:txBody>
          <a:bodyPr/>
          <a:lstStyle>
            <a:lvl1pPr>
              <a:defRPr b="0">
                <a:solidFill>
                  <a:srgbClr val="B72F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620688"/>
            <a:ext cx="8306809" cy="2130742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1340768"/>
            <a:ext cx="7954080" cy="648072"/>
          </a:xfrm>
        </p:spPr>
        <p:txBody>
          <a:bodyPr lIns="45720" rIns="45720" bIns="45720">
            <a:noAutofit/>
          </a:bodyPr>
          <a:lstStyle>
            <a:lvl1pPr algn="ctr">
              <a:defRPr sz="4000" b="1" baseline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Thanks!</a:t>
            </a:r>
            <a:endParaRPr kumimoji="0" lang="en-US" dirty="0"/>
          </a:p>
        </p:txBody>
      </p:sp>
      <p:pic>
        <p:nvPicPr>
          <p:cNvPr id="9" name="Picture 8" descr="CIDRE5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9912" y="3427848"/>
            <a:ext cx="2016224" cy="2161392"/>
          </a:xfrm>
          <a:prstGeom prst="rect">
            <a:avLst/>
          </a:prstGeom>
          <a:effectLst>
            <a:outerShdw blurRad="152400" dist="317500" dir="5400000" sx="90000" sy="-19000" rotWithShape="0">
              <a:schemeClr val="accent1">
                <a:lumMod val="75000"/>
                <a:alpha val="15000"/>
              </a:schemeClr>
            </a:outerShdw>
          </a:effectLst>
        </p:spPr>
      </p:pic>
      <p:sp>
        <p:nvSpPr>
          <p:cNvPr id="6" name="Subtitle 19"/>
          <p:cNvSpPr txBox="1">
            <a:spLocks/>
          </p:cNvSpPr>
          <p:nvPr userDrawn="1"/>
        </p:nvSpPr>
        <p:spPr>
          <a:xfrm>
            <a:off x="4139952" y="5733256"/>
            <a:ext cx="1181408" cy="360040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CIDRE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8F0B0-4C8D-4557-8A30-48AF1A8CCC30}" type="datetime1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B6EAA-C50E-4BFC-A0E4-4A6EC9695F71}" type="datetime1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F1E457-61BD-4CE2-9A13-B767272EC860}" type="datetime1">
              <a:rPr lang="en-GB" smtClean="0"/>
              <a:t>07/11/2014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EB1B4-89A5-42F6-8A2D-BAA8967CE5F3}" type="datetime1">
              <a:rPr lang="en-GB" smtClean="0"/>
              <a:t>07/11/2014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42DE0C-5AA1-499B-A129-411AD52265A9}" type="datetime1">
              <a:rPr lang="en-GB" smtClean="0"/>
              <a:t>07/11/2014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C7CA68-FE10-403F-9E2F-DC5E51237E8C}" type="datetime1">
              <a:rPr lang="en-GB" smtClean="0"/>
              <a:t>07/11/2014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2CAB74-605F-4EB0-82AA-FAA37C28CF51}" type="datetime1">
              <a:rPr lang="en-GB" smtClean="0"/>
              <a:t>07/11/2014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954080" cy="1512168"/>
          </a:xfrm>
        </p:spPr>
        <p:txBody>
          <a:bodyPr/>
          <a:lstStyle/>
          <a:p>
            <a:r>
              <a:rPr lang="en-GB" sz="3600" dirty="0" smtClean="0"/>
              <a:t>Controlled malleability. </a:t>
            </a:r>
            <a:r>
              <a:rPr lang="en-GB" sz="3600" dirty="0" err="1" smtClean="0"/>
              <a:t>Sanitizable</a:t>
            </a:r>
            <a:r>
              <a:rPr lang="en-GB" sz="3600" dirty="0" smtClean="0"/>
              <a:t> Signatures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Sanitizable</a:t>
            </a:r>
            <a:r>
              <a:rPr lang="en-US" dirty="0" smtClean="0"/>
              <a:t> Signatures 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Sanitizable</a:t>
            </a:r>
            <a:r>
              <a:rPr lang="en-US" sz="2400" dirty="0" smtClean="0"/>
              <a:t> Signatures – idea: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1547664" y="3140968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339752" y="3140968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131840" y="3140968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923928" y="3140968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228184" y="3140968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020272" y="3140968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812360" y="3140968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55576" y="3140968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3995936" y="2380818"/>
            <a:ext cx="1692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Message m</a:t>
            </a:r>
            <a:endParaRPr lang="fr-FR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716016" y="3140968"/>
            <a:ext cx="15022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…………….</a:t>
            </a:r>
            <a:endParaRPr lang="fr-FR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270" y="310089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[1]</a:t>
            </a:r>
            <a:endParaRPr lang="fr-FR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547664" y="310089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m[2]</a:t>
            </a:r>
            <a:endParaRPr lang="fr-FR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339752" y="310089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m[3]</a:t>
            </a:r>
            <a:endParaRPr lang="fr-FR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131840" y="310089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m[4]</a:t>
            </a:r>
            <a:endParaRPr lang="fr-FR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923928" y="310089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m[5]</a:t>
            </a:r>
            <a:endParaRPr lang="fr-FR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840054" y="310089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m[k]</a:t>
            </a:r>
            <a:endParaRPr lang="fr-FR" sz="2000" dirty="0"/>
          </a:p>
        </p:txBody>
      </p:sp>
      <p:cxnSp>
        <p:nvCxnSpPr>
          <p:cNvPr id="26" name="Straight Arrow Connector 25"/>
          <p:cNvCxnSpPr>
            <a:endCxn id="19" idx="0"/>
          </p:cNvCxnSpPr>
          <p:nvPr/>
        </p:nvCxnSpPr>
        <p:spPr>
          <a:xfrm flipH="1">
            <a:off x="1201471" y="2580873"/>
            <a:ext cx="742237" cy="52002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0" idx="0"/>
          </p:cNvCxnSpPr>
          <p:nvPr/>
        </p:nvCxnSpPr>
        <p:spPr>
          <a:xfrm>
            <a:off x="1965865" y="2580873"/>
            <a:ext cx="0" cy="52002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1" idx="0"/>
          </p:cNvCxnSpPr>
          <p:nvPr/>
        </p:nvCxnSpPr>
        <p:spPr>
          <a:xfrm>
            <a:off x="1965866" y="2580873"/>
            <a:ext cx="792087" cy="52002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23942" y="2174973"/>
            <a:ext cx="107173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blocks</a:t>
            </a:r>
            <a:endParaRPr lang="fr-FR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755575" y="4077072"/>
            <a:ext cx="295232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Fixed message block</a:t>
            </a:r>
            <a:endParaRPr lang="fr-FR" sz="20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187624" y="3501008"/>
            <a:ext cx="0" cy="52002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76910" y="4077072"/>
            <a:ext cx="362753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Admissible message block</a:t>
            </a:r>
            <a:endParaRPr lang="fr-FR" sz="20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380312" y="3501008"/>
            <a:ext cx="0" cy="52002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" descr="C:\Users\marc.fischlin\cryptoplexity\Talks\images\signorina_architetto_fr_01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38" y="5059027"/>
            <a:ext cx="494150" cy="8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827584" y="5439727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6" y="4869160"/>
            <a:ext cx="331791" cy="379733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907704" y="4941168"/>
            <a:ext cx="68407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can sign any message </a:t>
            </a:r>
            <a:endParaRPr lang="fr-FR" sz="2100" dirty="0"/>
          </a:p>
        </p:txBody>
      </p:sp>
      <p:sp>
        <p:nvSpPr>
          <p:cNvPr id="61" name="TextBox 60"/>
          <p:cNvSpPr txBox="1"/>
          <p:nvPr/>
        </p:nvSpPr>
        <p:spPr>
          <a:xfrm>
            <a:off x="1907704" y="5317758"/>
            <a:ext cx="68407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/>
              <a:t>c</a:t>
            </a:r>
            <a:r>
              <a:rPr lang="en-US" sz="2100" dirty="0" smtClean="0"/>
              <a:t>an decide which are the admissible blocks</a:t>
            </a:r>
            <a:endParaRPr lang="fr-FR" sz="2100" dirty="0"/>
          </a:p>
        </p:txBody>
      </p:sp>
      <p:sp>
        <p:nvSpPr>
          <p:cNvPr id="62" name="TextBox 61"/>
          <p:cNvSpPr txBox="1"/>
          <p:nvPr/>
        </p:nvSpPr>
        <p:spPr>
          <a:xfrm>
            <a:off x="1907704" y="5677798"/>
            <a:ext cx="68407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/>
              <a:t>c</a:t>
            </a:r>
            <a:r>
              <a:rPr lang="en-US" sz="2100" dirty="0" smtClean="0"/>
              <a:t>an decide who changes which blocks</a:t>
            </a:r>
            <a:endParaRPr lang="fr-FR" sz="2100" dirty="0"/>
          </a:p>
        </p:txBody>
      </p:sp>
      <p:sp>
        <p:nvSpPr>
          <p:cNvPr id="40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85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33" grpId="0"/>
      <p:bldP spid="35" grpId="0" animBg="1"/>
      <p:bldP spid="37" grpId="0" animBg="1"/>
      <p:bldP spid="60" grpId="0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Sanitizable</a:t>
            </a:r>
            <a:r>
              <a:rPr lang="en-US" dirty="0" smtClean="0"/>
              <a:t> Signatures 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Sanitizable</a:t>
            </a:r>
            <a:r>
              <a:rPr lang="en-US" sz="2400" dirty="0" smtClean="0"/>
              <a:t> Signatures – idea: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1547664" y="3140968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339752" y="3140968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131840" y="3140968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923928" y="3140968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228184" y="3140968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020272" y="3140968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812360" y="3140968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55576" y="3140968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3995936" y="2380818"/>
            <a:ext cx="1692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Message m</a:t>
            </a:r>
            <a:endParaRPr lang="fr-FR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716016" y="3140968"/>
            <a:ext cx="15022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…………….</a:t>
            </a:r>
            <a:endParaRPr lang="fr-FR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270" y="310089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[1]</a:t>
            </a:r>
            <a:endParaRPr lang="fr-FR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547664" y="310089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m[2]</a:t>
            </a:r>
            <a:endParaRPr lang="fr-FR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339752" y="310089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m[3]</a:t>
            </a:r>
            <a:endParaRPr lang="fr-FR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131840" y="310089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m[4]</a:t>
            </a:r>
            <a:endParaRPr lang="fr-FR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923928" y="310089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m[5]</a:t>
            </a:r>
            <a:endParaRPr lang="fr-FR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840054" y="310089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m[k]</a:t>
            </a:r>
            <a:endParaRPr lang="fr-FR" sz="2000" dirty="0"/>
          </a:p>
        </p:txBody>
      </p:sp>
      <p:cxnSp>
        <p:nvCxnSpPr>
          <p:cNvPr id="26" name="Straight Arrow Connector 25"/>
          <p:cNvCxnSpPr>
            <a:endCxn id="19" idx="0"/>
          </p:cNvCxnSpPr>
          <p:nvPr/>
        </p:nvCxnSpPr>
        <p:spPr>
          <a:xfrm flipH="1">
            <a:off x="1201471" y="2580873"/>
            <a:ext cx="742237" cy="52002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0" idx="0"/>
          </p:cNvCxnSpPr>
          <p:nvPr/>
        </p:nvCxnSpPr>
        <p:spPr>
          <a:xfrm>
            <a:off x="1965865" y="2580873"/>
            <a:ext cx="0" cy="52002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1" idx="0"/>
          </p:cNvCxnSpPr>
          <p:nvPr/>
        </p:nvCxnSpPr>
        <p:spPr>
          <a:xfrm>
            <a:off x="1965866" y="2580873"/>
            <a:ext cx="792087" cy="52002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23942" y="2174973"/>
            <a:ext cx="107173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blocks</a:t>
            </a:r>
            <a:endParaRPr lang="fr-FR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755575" y="4077072"/>
            <a:ext cx="295232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Fixed message block</a:t>
            </a:r>
            <a:endParaRPr lang="fr-FR" sz="20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187624" y="3501008"/>
            <a:ext cx="0" cy="52002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76910" y="4077072"/>
            <a:ext cx="362753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Admissible message block</a:t>
            </a:r>
            <a:endParaRPr lang="fr-FR" sz="20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380312" y="3501008"/>
            <a:ext cx="0" cy="52002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907704" y="4797152"/>
            <a:ext cx="68407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can change admissible blocks (sanitizes </a:t>
            </a:r>
            <a:r>
              <a:rPr lang="en-US" sz="2100" i="1" dirty="0" smtClean="0"/>
              <a:t>m</a:t>
            </a:r>
            <a:r>
              <a:rPr lang="en-US" sz="2100" dirty="0" smtClean="0"/>
              <a:t>)</a:t>
            </a:r>
            <a:endParaRPr lang="fr-FR" sz="2100" dirty="0"/>
          </a:p>
        </p:txBody>
      </p:sp>
      <p:sp>
        <p:nvSpPr>
          <p:cNvPr id="61" name="TextBox 60"/>
          <p:cNvSpPr txBox="1"/>
          <p:nvPr/>
        </p:nvSpPr>
        <p:spPr>
          <a:xfrm>
            <a:off x="1907704" y="5173742"/>
            <a:ext cx="68407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/>
              <a:t>u</a:t>
            </a:r>
            <a:r>
              <a:rPr lang="en-US" sz="2100" dirty="0" smtClean="0"/>
              <a:t>ses secret key to maul signature</a:t>
            </a:r>
            <a:endParaRPr lang="fr-FR" sz="2100" dirty="0"/>
          </a:p>
        </p:txBody>
      </p:sp>
      <p:sp>
        <p:nvSpPr>
          <p:cNvPr id="62" name="TextBox 61"/>
          <p:cNvSpPr txBox="1"/>
          <p:nvPr/>
        </p:nvSpPr>
        <p:spPr>
          <a:xfrm>
            <a:off x="1907704" y="5533782"/>
            <a:ext cx="6840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/>
              <a:t>c</a:t>
            </a:r>
            <a:r>
              <a:rPr lang="en-US" sz="2100" dirty="0" smtClean="0"/>
              <a:t>annot change fixed message blocks or blocks it is not allowed to change</a:t>
            </a:r>
            <a:endParaRPr lang="fr-FR" sz="21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013176"/>
            <a:ext cx="809851" cy="809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0" y="4915239"/>
            <a:ext cx="418201" cy="402519"/>
          </a:xfrm>
          <a:prstGeom prst="rect">
            <a:avLst/>
          </a:prstGeom>
        </p:spPr>
      </p:pic>
      <p:sp>
        <p:nvSpPr>
          <p:cNvPr id="40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57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Sanitizable</a:t>
            </a:r>
            <a:r>
              <a:rPr lang="en-US" dirty="0" smtClean="0"/>
              <a:t> Signatures 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Sanitizable</a:t>
            </a:r>
            <a:r>
              <a:rPr lang="en-US" sz="2400" dirty="0" smtClean="0"/>
              <a:t> Signatures – idea: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1547664" y="2244934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339752" y="2244934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131840" y="2244934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923928" y="2244934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228184" y="2244934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020272" y="2244934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812360" y="2244934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55576" y="2244934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Box 17"/>
          <p:cNvSpPr txBox="1"/>
          <p:nvPr/>
        </p:nvSpPr>
        <p:spPr>
          <a:xfrm>
            <a:off x="4716016" y="2244934"/>
            <a:ext cx="15022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…………….</a:t>
            </a:r>
            <a:endParaRPr lang="fr-FR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270" y="2204864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[1]</a:t>
            </a:r>
            <a:endParaRPr lang="fr-FR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547664" y="2204864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m[2]</a:t>
            </a:r>
            <a:endParaRPr lang="fr-FR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339752" y="2204864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m[3]</a:t>
            </a:r>
            <a:endParaRPr lang="fr-FR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131840" y="2204864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m[4]</a:t>
            </a:r>
            <a:endParaRPr lang="fr-FR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923928" y="2204864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m[5]</a:t>
            </a:r>
            <a:endParaRPr lang="fr-FR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840054" y="2204864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m[k]</a:t>
            </a:r>
            <a:endParaRPr lang="fr-FR" sz="2000" dirty="0"/>
          </a:p>
        </p:txBody>
      </p:sp>
      <p:sp>
        <p:nvSpPr>
          <p:cNvPr id="40" name="Rectangle 39"/>
          <p:cNvSpPr/>
          <p:nvPr/>
        </p:nvSpPr>
        <p:spPr>
          <a:xfrm>
            <a:off x="1547664" y="5507940"/>
            <a:ext cx="792088" cy="36004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2339752" y="5507940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3131840" y="5507940"/>
            <a:ext cx="792088" cy="36004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3923928" y="5507940"/>
            <a:ext cx="792088" cy="36004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6228184" y="5507940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7020272" y="5507940"/>
            <a:ext cx="792088" cy="36004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7812360" y="5507940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755576" y="5507940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extBox 47"/>
          <p:cNvSpPr txBox="1"/>
          <p:nvPr/>
        </p:nvSpPr>
        <p:spPr>
          <a:xfrm>
            <a:off x="4716016" y="5507940"/>
            <a:ext cx="15022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…………….</a:t>
            </a:r>
            <a:endParaRPr lang="fr-FR" dirty="0"/>
          </a:p>
        </p:txBody>
      </p:sp>
      <p:sp>
        <p:nvSpPr>
          <p:cNvPr id="49" name="TextBox 48"/>
          <p:cNvSpPr txBox="1"/>
          <p:nvPr/>
        </p:nvSpPr>
        <p:spPr>
          <a:xfrm>
            <a:off x="783270" y="5467870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m[1]</a:t>
            </a:r>
            <a:endParaRPr lang="fr-FR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1475656" y="5467870"/>
            <a:ext cx="100811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m’[</a:t>
            </a:r>
            <a:r>
              <a:rPr lang="en-US" sz="2000" dirty="0"/>
              <a:t>2]</a:t>
            </a:r>
            <a:endParaRPr lang="fr-FR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2339752" y="5467870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m[3]</a:t>
            </a:r>
            <a:endParaRPr lang="fr-FR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3095836" y="5467870"/>
            <a:ext cx="9001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’[</a:t>
            </a:r>
            <a:r>
              <a:rPr lang="en-US" sz="2000" dirty="0"/>
              <a:t>4]</a:t>
            </a:r>
            <a:endParaRPr lang="fr-FR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3851920" y="5467870"/>
            <a:ext cx="100811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m’[5</a:t>
            </a:r>
            <a:r>
              <a:rPr lang="en-US" sz="2000" dirty="0"/>
              <a:t>]</a:t>
            </a:r>
            <a:endParaRPr lang="fr-FR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7840054" y="5467870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m[k]</a:t>
            </a:r>
            <a:endParaRPr lang="fr-FR" sz="2000" dirty="0"/>
          </a:p>
        </p:txBody>
      </p:sp>
      <p:pic>
        <p:nvPicPr>
          <p:cNvPr id="55" name="Picture 2" descr="C:\Users\marc.fischlin\cryptoplexity\Talks\images\signorina_architetto_fr_01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14" y="2898787"/>
            <a:ext cx="494150" cy="8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3877960" y="3279487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08920"/>
            <a:ext cx="331791" cy="379733"/>
          </a:xfrm>
          <a:prstGeom prst="rect">
            <a:avLst/>
          </a:prstGeom>
        </p:spPr>
      </p:pic>
      <p:sp>
        <p:nvSpPr>
          <p:cNvPr id="58" name="Signatur"/>
          <p:cNvSpPr/>
          <p:nvPr/>
        </p:nvSpPr>
        <p:spPr>
          <a:xfrm>
            <a:off x="5220112" y="2961008"/>
            <a:ext cx="360000" cy="540000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58" y="4607057"/>
            <a:ext cx="809851" cy="80985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509120"/>
            <a:ext cx="418201" cy="402519"/>
          </a:xfrm>
          <a:prstGeom prst="rect">
            <a:avLst/>
          </a:prstGeom>
        </p:spPr>
      </p:pic>
      <p:sp>
        <p:nvSpPr>
          <p:cNvPr id="64" name="Signatur"/>
          <p:cNvSpPr/>
          <p:nvPr/>
        </p:nvSpPr>
        <p:spPr>
          <a:xfrm>
            <a:off x="5220072" y="4905224"/>
            <a:ext cx="360000" cy="540000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FF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979712" y="2898786"/>
            <a:ext cx="0" cy="240242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563888" y="2924944"/>
            <a:ext cx="0" cy="240242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380312" y="2898786"/>
            <a:ext cx="0" cy="240242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8" idx="2"/>
          </p:cNvCxnSpPr>
          <p:nvPr/>
        </p:nvCxnSpPr>
        <p:spPr>
          <a:xfrm flipH="1">
            <a:off x="5166076" y="3501008"/>
            <a:ext cx="234036" cy="864096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4198113" y="4365104"/>
            <a:ext cx="967964" cy="144016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64" idx="0"/>
          </p:cNvCxnSpPr>
          <p:nvPr/>
        </p:nvCxnSpPr>
        <p:spPr>
          <a:xfrm>
            <a:off x="5166117" y="4365104"/>
            <a:ext cx="233955" cy="54012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2" descr="#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94" y="3140968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#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94" y="4869160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/>
          <p:cNvSpPr/>
          <p:nvPr/>
        </p:nvSpPr>
        <p:spPr>
          <a:xfrm>
            <a:off x="755576" y="5517232"/>
            <a:ext cx="792088" cy="36004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TextBox 82"/>
          <p:cNvSpPr txBox="1"/>
          <p:nvPr/>
        </p:nvSpPr>
        <p:spPr>
          <a:xfrm>
            <a:off x="755576" y="5477162"/>
            <a:ext cx="100811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’[</a:t>
            </a:r>
            <a:r>
              <a:rPr lang="en-US" sz="2000" dirty="0"/>
              <a:t>1]</a:t>
            </a:r>
            <a:endParaRPr lang="fr-FR" sz="2000" dirty="0"/>
          </a:p>
        </p:txBody>
      </p:sp>
      <p:pic>
        <p:nvPicPr>
          <p:cNvPr id="84" name="Picture 4" descr="#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432047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60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8" grpId="0" animBg="1"/>
      <p:bldP spid="64" grpId="0" animBg="1"/>
      <p:bldP spid="64" grpId="1" animBg="1"/>
      <p:bldP spid="82" grpId="0" animBg="1"/>
      <p:bldP spid="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Sanitizable</a:t>
            </a:r>
            <a:r>
              <a:rPr lang="en-US" dirty="0" smtClean="0"/>
              <a:t> Signatures 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Properties: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271591"/>
            <a:ext cx="78488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 smtClean="0">
                <a:solidFill>
                  <a:srgbClr val="FF0000"/>
                </a:solidFill>
              </a:rPr>
              <a:t>Unforgeability</a:t>
            </a:r>
            <a:r>
              <a:rPr lang="en-US" sz="2100" dirty="0" smtClean="0">
                <a:solidFill>
                  <a:srgbClr val="FF0000"/>
                </a:solidFill>
              </a:rPr>
              <a:t>:</a:t>
            </a:r>
            <a:r>
              <a:rPr lang="en-US" sz="2100" dirty="0" smtClean="0"/>
              <a:t> </a:t>
            </a:r>
            <a:endParaRPr lang="fr-FR" sz="2100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5677798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 smtClean="0"/>
              <a:t>Nobody can output valid (m*, </a:t>
            </a:r>
            <a:r>
              <a:rPr lang="el-GR" sz="2100" i="1" dirty="0" smtClean="0"/>
              <a:t>σ</a:t>
            </a:r>
            <a:r>
              <a:rPr lang="en-US" sz="2100" i="1" dirty="0" smtClean="0"/>
              <a:t>*) without </a:t>
            </a:r>
            <a:endParaRPr lang="fr-FR" sz="21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677798"/>
            <a:ext cx="331791" cy="37973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596336" y="5605790"/>
            <a:ext cx="792088" cy="487506"/>
            <a:chOff x="2771800" y="4221088"/>
            <a:chExt cx="792088" cy="487506"/>
          </a:xfrm>
        </p:grpSpPr>
        <p:sp>
          <p:nvSpPr>
            <p:cNvPr id="10" name="TextBox 9"/>
            <p:cNvSpPr txBox="1"/>
            <p:nvPr/>
          </p:nvSpPr>
          <p:spPr>
            <a:xfrm>
              <a:off x="2771800" y="4293096"/>
              <a:ext cx="57606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i="1" dirty="0" smtClean="0">
                  <a:solidFill>
                    <a:srgbClr val="FF0000"/>
                  </a:solidFill>
                </a:rPr>
                <a:t>or</a:t>
              </a:r>
              <a:endParaRPr lang="fr-FR" sz="2100" i="1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687" y="4221088"/>
              <a:ext cx="418201" cy="402519"/>
            </a:xfrm>
            <a:prstGeom prst="rect">
              <a:avLst/>
            </a:prstGeom>
          </p:spPr>
        </p:pic>
      </p:grpSp>
      <p:pic>
        <p:nvPicPr>
          <p:cNvPr id="23" name="Picture 2" descr="C:\Users\marc.fischlin\cryptoplexity\Talks\images\signorina_architetto_fr_01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42" y="2322723"/>
            <a:ext cx="494150" cy="8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1429688" y="2703423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331791" cy="37973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59632" y="3212976"/>
            <a:ext cx="13681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Signer</a:t>
            </a:r>
          </a:p>
          <a:p>
            <a:pPr algn="ctr"/>
            <a:r>
              <a:rPr lang="en-US" dirty="0" smtClean="0"/>
              <a:t>(Hospital)</a:t>
            </a:r>
            <a:endParaRPr lang="fr-FR" dirty="0"/>
          </a:p>
        </p:txBody>
      </p:sp>
      <p:sp>
        <p:nvSpPr>
          <p:cNvPr id="29" name="TextBox 28"/>
          <p:cNvSpPr txBox="1"/>
          <p:nvPr/>
        </p:nvSpPr>
        <p:spPr>
          <a:xfrm>
            <a:off x="6084168" y="3218661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Adversary</a:t>
            </a:r>
            <a:endParaRPr lang="fr-FR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58" y="2204864"/>
            <a:ext cx="960754" cy="1085805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3275856" y="1772816"/>
            <a:ext cx="2124216" cy="3497034"/>
          </a:xfrm>
          <a:prstGeom prst="roundRect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extBox 32"/>
          <p:cNvSpPr txBox="1"/>
          <p:nvPr/>
        </p:nvSpPr>
        <p:spPr>
          <a:xfrm>
            <a:off x="3419872" y="17728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Medical record</a:t>
            </a:r>
            <a:endParaRPr lang="fr-FR" u="sng" dirty="0"/>
          </a:p>
        </p:txBody>
      </p:sp>
      <p:sp>
        <p:nvSpPr>
          <p:cNvPr id="34" name="TextBox 33"/>
          <p:cNvSpPr txBox="1"/>
          <p:nvPr/>
        </p:nvSpPr>
        <p:spPr>
          <a:xfrm>
            <a:off x="3275856" y="2420888"/>
            <a:ext cx="212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Name: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Julie Martin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75856" y="3068960"/>
            <a:ext cx="2124216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Address: </a:t>
            </a:r>
            <a:r>
              <a:rPr lang="en-US" sz="1600" dirty="0" smtClean="0">
                <a:solidFill>
                  <a:srgbClr val="002060"/>
                </a:solidFill>
              </a:rPr>
              <a:t>21 Rue de </a:t>
            </a:r>
            <a:r>
              <a:rPr lang="en-US" sz="1600" dirty="0" err="1" smtClean="0">
                <a:solidFill>
                  <a:srgbClr val="002060"/>
                </a:solidFill>
              </a:rPr>
              <a:t>Fougères</a:t>
            </a:r>
            <a:r>
              <a:rPr lang="en-US" sz="1600" dirty="0" smtClean="0">
                <a:solidFill>
                  <a:srgbClr val="002060"/>
                </a:solidFill>
              </a:rPr>
              <a:t>…………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36" name="Signatur"/>
          <p:cNvSpPr/>
          <p:nvPr/>
        </p:nvSpPr>
        <p:spPr>
          <a:xfrm>
            <a:off x="5004048" y="4869160"/>
            <a:ext cx="360000" cy="540000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47864" y="4869160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Signed: </a:t>
            </a:r>
            <a:endParaRPr lang="fr-FR" dirty="0"/>
          </a:p>
        </p:txBody>
      </p:sp>
      <p:sp>
        <p:nvSpPr>
          <p:cNvPr id="38" name="TextBox 37"/>
          <p:cNvSpPr txBox="1"/>
          <p:nvPr/>
        </p:nvSpPr>
        <p:spPr>
          <a:xfrm>
            <a:off x="3275856" y="4366845"/>
            <a:ext cx="21242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Work from home</a:t>
            </a:r>
            <a:endParaRPr lang="fr-FR" dirty="0"/>
          </a:p>
        </p:txBody>
      </p:sp>
      <p:grpSp>
        <p:nvGrpSpPr>
          <p:cNvPr id="39" name="Group 38"/>
          <p:cNvGrpSpPr/>
          <p:nvPr/>
        </p:nvGrpSpPr>
        <p:grpSpPr>
          <a:xfrm>
            <a:off x="5004048" y="4869160"/>
            <a:ext cx="357033" cy="576065"/>
            <a:chOff x="2555776" y="4792566"/>
            <a:chExt cx="180000" cy="292618"/>
          </a:xfrm>
        </p:grpSpPr>
        <p:sp>
          <p:nvSpPr>
            <p:cNvPr id="40" name="Signatur"/>
            <p:cNvSpPr/>
            <p:nvPr/>
          </p:nvSpPr>
          <p:spPr>
            <a:xfrm>
              <a:off x="2555776" y="4792566"/>
              <a:ext cx="180000" cy="292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4"/>
                <a:gd name="f4" fmla="val 2928"/>
                <a:gd name="f5" fmla="val 1941"/>
                <a:gd name="f6" fmla="val 2982"/>
                <a:gd name="f7" fmla="val 1938"/>
                <a:gd name="f8" fmla="val 3036"/>
                <a:gd name="f9" fmla="val 1933"/>
                <a:gd name="f10" fmla="val 3090"/>
                <a:gd name="f11" fmla="val 1924"/>
                <a:gd name="f12" fmla="val 3131"/>
                <a:gd name="f13" fmla="val 1915"/>
                <a:gd name="f14" fmla="val 3172"/>
                <a:gd name="f15" fmla="val 1905"/>
                <a:gd name="f16" fmla="val 3214"/>
                <a:gd name="f17" fmla="val 1891"/>
                <a:gd name="f18" fmla="val 3246"/>
                <a:gd name="f19" fmla="val 1877"/>
                <a:gd name="f20" fmla="val 3278"/>
                <a:gd name="f21" fmla="val 1861"/>
                <a:gd name="f22" fmla="val 3312"/>
                <a:gd name="f23" fmla="val 1843"/>
                <a:gd name="f24" fmla="val 3340"/>
                <a:gd name="f25" fmla="val 1825"/>
                <a:gd name="f26" fmla="val 3368"/>
                <a:gd name="f27" fmla="val 1805"/>
                <a:gd name="f28" fmla="val 3398"/>
                <a:gd name="f29" fmla="val 1775"/>
                <a:gd name="f30" fmla="val 3437"/>
                <a:gd name="f31" fmla="val 1745"/>
                <a:gd name="f32" fmla="val 3476"/>
                <a:gd name="f33" fmla="val 1715"/>
                <a:gd name="f34" fmla="val 3517"/>
                <a:gd name="f35" fmla="val 1685"/>
                <a:gd name="f36" fmla="val 3548"/>
                <a:gd name="f37" fmla="val 1655"/>
                <a:gd name="f38" fmla="val 3579"/>
                <a:gd name="f39" fmla="val 1625"/>
                <a:gd name="f40" fmla="val 3612"/>
                <a:gd name="f41" fmla="val 1602"/>
                <a:gd name="f42" fmla="val 3646"/>
                <a:gd name="f43" fmla="val 1579"/>
                <a:gd name="f44" fmla="val 3680"/>
                <a:gd name="f45" fmla="val 1556"/>
                <a:gd name="f46" fmla="val 3716"/>
                <a:gd name="f47" fmla="val 1547"/>
                <a:gd name="f48" fmla="val 3766"/>
                <a:gd name="f49" fmla="val 1538"/>
                <a:gd name="f50" fmla="val 3816"/>
                <a:gd name="f51" fmla="val 1529"/>
                <a:gd name="f52" fmla="val 3868"/>
                <a:gd name="f53" fmla="val 1532"/>
                <a:gd name="f54" fmla="val 3914"/>
                <a:gd name="f55" fmla="val 1535"/>
                <a:gd name="f56" fmla="val 3960"/>
                <a:gd name="f57" fmla="val 4008"/>
                <a:gd name="f58" fmla="val 1545"/>
                <a:gd name="f59" fmla="val 4052"/>
                <a:gd name="f60" fmla="val 1552"/>
                <a:gd name="f61" fmla="val 4096"/>
                <a:gd name="f62" fmla="val 1560"/>
                <a:gd name="f63" fmla="val 4141"/>
                <a:gd name="f64" fmla="val 1569"/>
                <a:gd name="f65" fmla="val 4183"/>
                <a:gd name="f66" fmla="val 1578"/>
                <a:gd name="f67" fmla="val 4225"/>
                <a:gd name="f68" fmla="val 1587"/>
                <a:gd name="f69" fmla="val 4268"/>
                <a:gd name="f70" fmla="val 1595"/>
                <a:gd name="f71" fmla="val 4309"/>
                <a:gd name="f72" fmla="val 1603"/>
                <a:gd name="f73" fmla="val 4350"/>
                <a:gd name="f74" fmla="val 1612"/>
                <a:gd name="f75" fmla="val 4393"/>
                <a:gd name="f76" fmla="val 1620"/>
                <a:gd name="f77" fmla="val 4412"/>
                <a:gd name="f78" fmla="val 1628"/>
                <a:gd name="f79" fmla="val 4431"/>
                <a:gd name="f80" fmla="val 1636"/>
                <a:gd name="f81" fmla="val 4451"/>
                <a:gd name="f82" fmla="val 1645"/>
                <a:gd name="f83" fmla="val 4475"/>
                <a:gd name="f84" fmla="val 1654"/>
                <a:gd name="f85" fmla="val 4499"/>
                <a:gd name="f86" fmla="val 1664"/>
                <a:gd name="f87" fmla="val 4524"/>
                <a:gd name="f88" fmla="val 1671"/>
                <a:gd name="f89" fmla="val 4545"/>
                <a:gd name="f90" fmla="val 1678"/>
                <a:gd name="f91" fmla="val 4566"/>
                <a:gd name="f92" fmla="val 4587"/>
                <a:gd name="f93" fmla="val 1688"/>
                <a:gd name="f94" fmla="val 4596"/>
                <a:gd name="f95" fmla="val 1691"/>
                <a:gd name="f96" fmla="val 4605"/>
                <a:gd name="f97" fmla="val 1695"/>
                <a:gd name="f98" fmla="val 4614"/>
                <a:gd name="f99" fmla="val 1711"/>
                <a:gd name="f100" fmla="val 4604"/>
                <a:gd name="f101" fmla="val 1727"/>
                <a:gd name="f102" fmla="val 4594"/>
                <a:gd name="f103" fmla="val 4582"/>
                <a:gd name="f104" fmla="val 1765"/>
                <a:gd name="f105" fmla="val 4577"/>
                <a:gd name="f106" fmla="val 1785"/>
                <a:gd name="f107" fmla="val 4572"/>
                <a:gd name="f108" fmla="val 4565"/>
                <a:gd name="f109" fmla="val 4563"/>
                <a:gd name="f110" fmla="val 1845"/>
                <a:gd name="f111" fmla="val 4561"/>
                <a:gd name="f112" fmla="val 1866"/>
                <a:gd name="f113" fmla="val 4559"/>
                <a:gd name="f114" fmla="val 1882"/>
                <a:gd name="f115" fmla="val 1898"/>
                <a:gd name="f116" fmla="val 1916"/>
                <a:gd name="f117" fmla="val 1935"/>
                <a:gd name="f118" fmla="val 4560"/>
                <a:gd name="f119" fmla="val 1954"/>
                <a:gd name="f120" fmla="val 1973"/>
                <a:gd name="f121" fmla="val 1997"/>
                <a:gd name="f122" fmla="val 2021"/>
                <a:gd name="f123" fmla="val 4569"/>
                <a:gd name="f124" fmla="val 2047"/>
                <a:gd name="f125" fmla="val 4573"/>
                <a:gd name="f126" fmla="val 2068"/>
                <a:gd name="f127" fmla="val 4576"/>
                <a:gd name="f128" fmla="val 2089"/>
                <a:gd name="f129" fmla="val 4579"/>
                <a:gd name="f130" fmla="val 2110"/>
                <a:gd name="f131" fmla="val 2119"/>
                <a:gd name="f132" fmla="val 4583"/>
                <a:gd name="f133" fmla="val 2128"/>
                <a:gd name="f134" fmla="val 4584"/>
                <a:gd name="f135" fmla="val 2137"/>
                <a:gd name="f136" fmla="val 2125"/>
                <a:gd name="f137" fmla="val 4570"/>
                <a:gd name="f138" fmla="val 2113"/>
                <a:gd name="f139" fmla="val 4553"/>
                <a:gd name="f140" fmla="val 2100"/>
                <a:gd name="f141" fmla="val 4536"/>
                <a:gd name="f142" fmla="val 2091"/>
                <a:gd name="f143" fmla="val 4515"/>
                <a:gd name="f144" fmla="val 2082"/>
                <a:gd name="f145" fmla="val 4494"/>
                <a:gd name="f146" fmla="val 2071"/>
                <a:gd name="f147" fmla="val 4472"/>
                <a:gd name="f148" fmla="val 2063"/>
                <a:gd name="f149" fmla="val 4449"/>
                <a:gd name="f150" fmla="val 2055"/>
                <a:gd name="f151" fmla="val 4426"/>
                <a:gd name="f152" fmla="val 4403"/>
                <a:gd name="f153" fmla="val 2040"/>
                <a:gd name="f154" fmla="val 4382"/>
                <a:gd name="f155" fmla="val 2033"/>
                <a:gd name="f156" fmla="val 4361"/>
                <a:gd name="f157" fmla="val 2026"/>
                <a:gd name="f158" fmla="val 4338"/>
                <a:gd name="f159" fmla="val 2001"/>
                <a:gd name="f160" fmla="val 4275"/>
                <a:gd name="f161" fmla="val 1976"/>
                <a:gd name="f162" fmla="val 4212"/>
                <a:gd name="f163" fmla="val 1951"/>
                <a:gd name="f164" fmla="val 4149"/>
                <a:gd name="f165" fmla="val 4103"/>
                <a:gd name="f166" fmla="val 1931"/>
                <a:gd name="f167" fmla="val 4057"/>
                <a:gd name="f168" fmla="val 1921"/>
                <a:gd name="f169" fmla="val 4009"/>
                <a:gd name="f170" fmla="val 1922"/>
                <a:gd name="f171" fmla="val 3975"/>
                <a:gd name="f172" fmla="val 1923"/>
                <a:gd name="f173" fmla="val 3941"/>
                <a:gd name="f174" fmla="val 1925"/>
                <a:gd name="f175" fmla="val 3905"/>
                <a:gd name="f176" fmla="val 1934"/>
                <a:gd name="f177" fmla="val 3879"/>
                <a:gd name="f178" fmla="val 1943"/>
                <a:gd name="f179" fmla="val 3853"/>
                <a:gd name="f180" fmla="val 3825"/>
                <a:gd name="f181" fmla="val 1969"/>
                <a:gd name="f182" fmla="val 3803"/>
                <a:gd name="f183" fmla="val 1984"/>
                <a:gd name="f184" fmla="val 3781"/>
                <a:gd name="f185" fmla="val 1999"/>
                <a:gd name="f186" fmla="val 3757"/>
                <a:gd name="f187" fmla="val 2034"/>
                <a:gd name="f188" fmla="val 3705"/>
                <a:gd name="f189" fmla="val 2069"/>
                <a:gd name="f190" fmla="val 3653"/>
                <a:gd name="f191" fmla="val 2105"/>
                <a:gd name="f192" fmla="val 3599"/>
                <a:gd name="f193" fmla="val 2138"/>
                <a:gd name="f194" fmla="val 3549"/>
                <a:gd name="f195" fmla="val 2171"/>
                <a:gd name="f196" fmla="val 3499"/>
                <a:gd name="f197" fmla="val 2206"/>
                <a:gd name="f198" fmla="val 3449"/>
                <a:gd name="f199" fmla="val 2232"/>
                <a:gd name="f200" fmla="val 2258"/>
                <a:gd name="f201" fmla="val 3347"/>
                <a:gd name="f202" fmla="val 2286"/>
                <a:gd name="f203" fmla="val 3294"/>
                <a:gd name="f204" fmla="val 2301"/>
                <a:gd name="f205" fmla="val 3237"/>
                <a:gd name="f206" fmla="val 2316"/>
                <a:gd name="f207" fmla="val 3180"/>
                <a:gd name="f208" fmla="val 2331"/>
                <a:gd name="f209" fmla="val 3122"/>
                <a:gd name="f210" fmla="val 3100"/>
                <a:gd name="f211" fmla="val 3078"/>
                <a:gd name="f212" fmla="val 3054"/>
                <a:gd name="f213" fmla="val 3029"/>
                <a:gd name="f214" fmla="val 3004"/>
                <a:gd name="f215" fmla="val 2979"/>
                <a:gd name="f216" fmla="val 2953"/>
                <a:gd name="f217" fmla="val 2927"/>
                <a:gd name="f218" fmla="val 2899"/>
                <a:gd name="f219" fmla="val 2872"/>
                <a:gd name="f220" fmla="val 2845"/>
                <a:gd name="f221" fmla="val 2817"/>
                <a:gd name="f222" fmla="val 2324"/>
                <a:gd name="f223" fmla="val 2811"/>
                <a:gd name="f224" fmla="val 2317"/>
                <a:gd name="f225" fmla="val 2805"/>
                <a:gd name="f226" fmla="val 2310"/>
                <a:gd name="f227" fmla="val 2797"/>
                <a:gd name="f228" fmla="val 2305"/>
                <a:gd name="f229" fmla="val 2791"/>
                <a:gd name="f230" fmla="val 2300"/>
                <a:gd name="f231" fmla="val 2785"/>
                <a:gd name="f232" fmla="val 2293"/>
                <a:gd name="f233" fmla="val 2779"/>
                <a:gd name="f234" fmla="val 2289"/>
                <a:gd name="f235" fmla="val 2775"/>
                <a:gd name="f236" fmla="val 2285"/>
                <a:gd name="f237" fmla="val 2771"/>
                <a:gd name="f238" fmla="val 2280"/>
                <a:gd name="f239" fmla="val 2766"/>
                <a:gd name="f240" fmla="val 2279"/>
                <a:gd name="f241" fmla="val 2765"/>
                <a:gd name="f242" fmla="val 2278"/>
                <a:gd name="f243" fmla="val 2764"/>
                <a:gd name="f244" fmla="val 2276"/>
                <a:gd name="f245" fmla="val 2762"/>
                <a:gd name="f246" fmla="val 2243"/>
                <a:gd name="f247" fmla="val 2770"/>
                <a:gd name="f248" fmla="val 2210"/>
                <a:gd name="f249" fmla="val 2778"/>
                <a:gd name="f250" fmla="val 2177"/>
                <a:gd name="f251" fmla="val 2788"/>
                <a:gd name="f252" fmla="val 2148"/>
                <a:gd name="f253" fmla="val 2800"/>
                <a:gd name="f254" fmla="val 2812"/>
                <a:gd name="f255" fmla="val 2088"/>
                <a:gd name="f256" fmla="val 2824"/>
                <a:gd name="f257" fmla="val 2062"/>
                <a:gd name="f258" fmla="val 2839"/>
                <a:gd name="f259" fmla="val 2036"/>
                <a:gd name="f260" fmla="val 2854"/>
                <a:gd name="f261" fmla="val 2010"/>
                <a:gd name="f262" fmla="val 2870"/>
                <a:gd name="f263" fmla="val 1988"/>
                <a:gd name="f264" fmla="val 2889"/>
                <a:gd name="f265" fmla="val 1966"/>
                <a:gd name="f266" fmla="val 2908"/>
                <a:gd name="f267" fmla="val 2635"/>
                <a:gd name="f268" fmla="val 2707"/>
                <a:gd name="f269" fmla="val 2587"/>
                <a:gd name="f270" fmla="val 2712"/>
                <a:gd name="f271" fmla="val 2539"/>
                <a:gd name="f272" fmla="val 2717"/>
                <a:gd name="f273" fmla="val 2491"/>
                <a:gd name="f274" fmla="val 2722"/>
                <a:gd name="f275" fmla="val 2467"/>
                <a:gd name="f276" fmla="val 2724"/>
                <a:gd name="f277" fmla="val 2443"/>
                <a:gd name="f278" fmla="val 2726"/>
                <a:gd name="f279" fmla="val 2417"/>
                <a:gd name="f280" fmla="val 2730"/>
                <a:gd name="f281" fmla="val 2408"/>
                <a:gd name="f282" fmla="val 2731"/>
                <a:gd name="f283" fmla="val 2399"/>
                <a:gd name="f284" fmla="val 2732"/>
                <a:gd name="f285" fmla="val 2389"/>
                <a:gd name="f286" fmla="val 2733"/>
                <a:gd name="f287" fmla="val 2388"/>
                <a:gd name="f288" fmla="val 2387"/>
                <a:gd name="f289" fmla="val 2386"/>
                <a:gd name="f290" fmla="val 2734"/>
                <a:gd name="f291" fmla="val 2378"/>
                <a:gd name="f292" fmla="val 2370"/>
                <a:gd name="f293" fmla="val 2360"/>
                <a:gd name="f294" fmla="val 2350"/>
                <a:gd name="f295" fmla="val 2340"/>
                <a:gd name="f296" fmla="val 2330"/>
                <a:gd name="f297" fmla="val 2320"/>
                <a:gd name="f298" fmla="val 2292"/>
                <a:gd name="f299" fmla="val 2284"/>
                <a:gd name="f300" fmla="val 2735"/>
                <a:gd name="f301" fmla="val 2736"/>
                <a:gd name="f302" fmla="val 2738"/>
                <a:gd name="f303" fmla="val 2741"/>
                <a:gd name="f304" fmla="val 2744"/>
                <a:gd name="f305" fmla="val 2748"/>
                <a:gd name="f306" fmla="val 2751"/>
                <a:gd name="f307" fmla="val 2754"/>
                <a:gd name="f308" fmla="val 2757"/>
                <a:gd name="f309" fmla="val 2758"/>
                <a:gd name="f310" fmla="val 2759"/>
                <a:gd name="f311" fmla="val 2277"/>
                <a:gd name="f312" fmla="val 2763"/>
                <a:gd name="f313" fmla="val 2288"/>
                <a:gd name="f314" fmla="val 2774"/>
                <a:gd name="f315" fmla="val 2298"/>
                <a:gd name="f316" fmla="val 2303"/>
                <a:gd name="f317" fmla="val 2803"/>
                <a:gd name="f318" fmla="val 2809"/>
                <a:gd name="f319" fmla="val 2349"/>
                <a:gd name="f320" fmla="val 2840"/>
                <a:gd name="f321" fmla="val 2367"/>
                <a:gd name="f322" fmla="val 2863"/>
                <a:gd name="f323" fmla="val 2888"/>
                <a:gd name="f324" fmla="val 2397"/>
                <a:gd name="f325" fmla="val 2918"/>
                <a:gd name="f326" fmla="val 2948"/>
                <a:gd name="f327" fmla="val 2419"/>
                <a:gd name="f328" fmla="val 2422"/>
                <a:gd name="f329" fmla="val 3019"/>
                <a:gd name="f330" fmla="val 2425"/>
                <a:gd name="f331" fmla="val 3059"/>
                <a:gd name="f332" fmla="val 2428"/>
                <a:gd name="f333" fmla="val 3099"/>
                <a:gd name="f334" fmla="val 3153"/>
                <a:gd name="f335" fmla="val 2416"/>
                <a:gd name="f336" fmla="val 3207"/>
                <a:gd name="f337" fmla="val 3263"/>
                <a:gd name="f338" fmla="val 2392"/>
                <a:gd name="f339" fmla="val 3335"/>
                <a:gd name="f340" fmla="val 2376"/>
                <a:gd name="f341" fmla="val 3407"/>
                <a:gd name="f342" fmla="val 2358"/>
                <a:gd name="f343" fmla="val 3481"/>
                <a:gd name="f344" fmla="val 3515"/>
                <a:gd name="f345" fmla="val 2329"/>
                <a:gd name="f346" fmla="val 3584"/>
                <a:gd name="f347" fmla="val 3618"/>
                <a:gd name="f348" fmla="val 3652"/>
                <a:gd name="f349" fmla="val 3688"/>
                <a:gd name="f350" fmla="val 2282"/>
                <a:gd name="f351" fmla="val 3722"/>
                <a:gd name="f352" fmla="val 2272"/>
                <a:gd name="f353" fmla="val 3756"/>
                <a:gd name="f354" fmla="val 2260"/>
                <a:gd name="f355" fmla="val 3791"/>
                <a:gd name="f356" fmla="val 2256"/>
                <a:gd name="f357" fmla="val 3826"/>
                <a:gd name="f358" fmla="val 2252"/>
                <a:gd name="f359" fmla="val 3861"/>
                <a:gd name="f360" fmla="val 2247"/>
                <a:gd name="f361" fmla="val 3896"/>
                <a:gd name="f362" fmla="val 3967"/>
                <a:gd name="f363" fmla="val 2257"/>
                <a:gd name="f364" fmla="val 4038"/>
                <a:gd name="f365" fmla="val 2263"/>
                <a:gd name="f366" fmla="val 4110"/>
                <a:gd name="f367" fmla="val 4172"/>
                <a:gd name="f368" fmla="val 2297"/>
                <a:gd name="f369" fmla="val 4234"/>
                <a:gd name="f370" fmla="val 2315"/>
                <a:gd name="f371" fmla="val 4297"/>
                <a:gd name="f372" fmla="val 2344"/>
                <a:gd name="f373" fmla="val 4355"/>
                <a:gd name="f374" fmla="val 2373"/>
                <a:gd name="f375" fmla="val 4413"/>
                <a:gd name="f376" fmla="val 2402"/>
                <a:gd name="f377" fmla="val 4530"/>
                <a:gd name="f378" fmla="val 2484"/>
                <a:gd name="f379" fmla="val 4588"/>
                <a:gd name="f380" fmla="val 2527"/>
                <a:gd name="f381" fmla="val 4647"/>
                <a:gd name="f382" fmla="val 2581"/>
                <a:gd name="f383" fmla="val 4709"/>
                <a:gd name="f384" fmla="val 4771"/>
                <a:gd name="f385" fmla="val 2690"/>
                <a:gd name="f386" fmla="val 4835"/>
                <a:gd name="f387" fmla="val 2701"/>
                <a:gd name="f388" fmla="val 4840"/>
                <a:gd name="f389" fmla="val 4845"/>
                <a:gd name="f390" fmla="val 2723"/>
                <a:gd name="f391" fmla="val 4852"/>
                <a:gd name="f392" fmla="val 4864"/>
                <a:gd name="f393" fmla="val 2753"/>
                <a:gd name="f394" fmla="val 4876"/>
                <a:gd name="f395" fmla="val 4890"/>
                <a:gd name="f396" fmla="val 2783"/>
                <a:gd name="f397" fmla="val 4902"/>
                <a:gd name="f398" fmla="val 2796"/>
                <a:gd name="f399" fmla="val 4914"/>
                <a:gd name="f400" fmla="val 4928"/>
                <a:gd name="f401" fmla="val 4934"/>
                <a:gd name="f402" fmla="val 2823"/>
                <a:gd name="f403" fmla="val 4940"/>
                <a:gd name="f404" fmla="val 2829"/>
                <a:gd name="f405" fmla="val 4946"/>
                <a:gd name="f406" fmla="val 2852"/>
                <a:gd name="f407" fmla="val 4925"/>
                <a:gd name="f408" fmla="val 2875"/>
                <a:gd name="f409" fmla="val 4904"/>
                <a:gd name="f410" fmla="val 4881"/>
                <a:gd name="f411" fmla="val 4869"/>
                <a:gd name="f412" fmla="val 2955"/>
                <a:gd name="f413" fmla="val 4857"/>
                <a:gd name="f414" fmla="val 2983"/>
                <a:gd name="f415" fmla="val 3013"/>
                <a:gd name="f416" fmla="val 4839"/>
                <a:gd name="f417" fmla="val 3043"/>
                <a:gd name="f418" fmla="val 4833"/>
                <a:gd name="f419" fmla="val 3073"/>
                <a:gd name="f420" fmla="val 4825"/>
                <a:gd name="f421" fmla="val 3102"/>
                <a:gd name="f422" fmla="val 4820"/>
                <a:gd name="f423" fmla="val 4815"/>
                <a:gd name="f424" fmla="val 3161"/>
                <a:gd name="f425" fmla="val 4808"/>
                <a:gd name="f426" fmla="val 3167"/>
                <a:gd name="f427" fmla="val 3173"/>
                <a:gd name="f428" fmla="val 3186"/>
                <a:gd name="f429" fmla="val 4809"/>
                <a:gd name="f430" fmla="val 3192"/>
                <a:gd name="f431" fmla="val 4810"/>
                <a:gd name="f432" fmla="val 3198"/>
                <a:gd name="f433" fmla="val 4811"/>
                <a:gd name="f434" fmla="val 3202"/>
                <a:gd name="f435" fmla="val 4813"/>
                <a:gd name="f436" fmla="val 3206"/>
                <a:gd name="f437" fmla="val 3210"/>
                <a:gd name="f438" fmla="val 4819"/>
                <a:gd name="f439" fmla="val 3211"/>
                <a:gd name="f440" fmla="val 4824"/>
                <a:gd name="f441" fmla="val 3212"/>
                <a:gd name="f442" fmla="val 4829"/>
                <a:gd name="f443" fmla="val 3215"/>
                <a:gd name="f444" fmla="val 3178"/>
                <a:gd name="f445" fmla="val 3141"/>
                <a:gd name="f446" fmla="val 4783"/>
                <a:gd name="f447" fmla="val 3104"/>
                <a:gd name="f448" fmla="val 4757"/>
                <a:gd name="f449" fmla="val 3076"/>
                <a:gd name="f450" fmla="val 4734"/>
                <a:gd name="f451" fmla="val 3048"/>
                <a:gd name="f452" fmla="val 4711"/>
                <a:gd name="f453" fmla="val 3018"/>
                <a:gd name="f454" fmla="val 4686"/>
                <a:gd name="f455" fmla="val 2995"/>
                <a:gd name="f456" fmla="val 4665"/>
                <a:gd name="f457" fmla="val 2972"/>
                <a:gd name="f458" fmla="val 4644"/>
                <a:gd name="f459" fmla="val 2947"/>
                <a:gd name="f460" fmla="val 4621"/>
                <a:gd name="f461" fmla="val 2926"/>
                <a:gd name="f462" fmla="val 4601"/>
                <a:gd name="f463" fmla="val 2905"/>
                <a:gd name="f464" fmla="val 4581"/>
                <a:gd name="f465" fmla="val 2884"/>
                <a:gd name="f466" fmla="val 2844"/>
                <a:gd name="f467" fmla="val 4512"/>
                <a:gd name="f468" fmla="val 2804"/>
                <a:gd name="f469" fmla="val 4465"/>
                <a:gd name="f470" fmla="val 4416"/>
                <a:gd name="f471" fmla="val 4370"/>
                <a:gd name="f472" fmla="val 2700"/>
                <a:gd name="f473" fmla="val 4324"/>
                <a:gd name="f474" fmla="val 2668"/>
                <a:gd name="f475" fmla="val 4277"/>
                <a:gd name="f476" fmla="val 2649"/>
                <a:gd name="f477" fmla="val 4226"/>
                <a:gd name="f478" fmla="val 2630"/>
                <a:gd name="f479" fmla="val 4175"/>
                <a:gd name="f480" fmla="val 2610"/>
                <a:gd name="f481" fmla="val 4122"/>
                <a:gd name="f482" fmla="val 2606"/>
                <a:gd name="f483" fmla="val 4060"/>
                <a:gd name="f484" fmla="val 2602"/>
                <a:gd name="f485" fmla="val 3998"/>
                <a:gd name="f486" fmla="val 2596"/>
                <a:gd name="f487" fmla="val 3936"/>
                <a:gd name="f488" fmla="val 2609"/>
                <a:gd name="f489" fmla="val 3858"/>
                <a:gd name="f490" fmla="val 2622"/>
                <a:gd name="f491" fmla="val 3780"/>
                <a:gd name="f492" fmla="val 3702"/>
                <a:gd name="f493" fmla="val 2654"/>
                <a:gd name="f494" fmla="val 3628"/>
                <a:gd name="f495" fmla="val 2673"/>
                <a:gd name="f496" fmla="val 3554"/>
                <a:gd name="f497" fmla="val 2694"/>
                <a:gd name="f498" fmla="val 3480"/>
                <a:gd name="f499" fmla="val 2709"/>
                <a:gd name="f500" fmla="val 3423"/>
                <a:gd name="f501" fmla="val 3366"/>
                <a:gd name="f502" fmla="val 3307"/>
                <a:gd name="f503" fmla="val 3262"/>
                <a:gd name="f504" fmla="val 2761"/>
                <a:gd name="f505" fmla="val 3217"/>
                <a:gd name="f506" fmla="val 2773"/>
                <a:gd name="f507" fmla="val 3170"/>
                <a:gd name="f508" fmla="val 3132"/>
                <a:gd name="f509" fmla="val 3094"/>
                <a:gd name="f510" fmla="val 2793"/>
                <a:gd name="f511" fmla="val 3056"/>
                <a:gd name="f512" fmla="val 2795"/>
                <a:gd name="f513" fmla="val 3023"/>
                <a:gd name="f514" fmla="val 2990"/>
                <a:gd name="f515" fmla="val 2798"/>
                <a:gd name="f516" fmla="val 2929"/>
                <a:gd name="f517" fmla="val 2903"/>
                <a:gd name="f518" fmla="val 2794"/>
                <a:gd name="f519" fmla="val 2877"/>
                <a:gd name="f520" fmla="val 2789"/>
                <a:gd name="f521" fmla="val 2855"/>
                <a:gd name="f522" fmla="val 2784"/>
                <a:gd name="f523" fmla="val 2833"/>
                <a:gd name="f524" fmla="val 2810"/>
                <a:gd name="f525" fmla="val 2772"/>
                <a:gd name="f526" fmla="val 2742"/>
                <a:gd name="f527" fmla="val 2718"/>
                <a:gd name="f528" fmla="val 2711"/>
                <a:gd name="f529" fmla="val 2704"/>
                <a:gd name="f530" fmla="val 2697"/>
                <a:gd name="f531" fmla="val 2683"/>
                <a:gd name="f532" fmla="val 2676"/>
                <a:gd name="f533" fmla="val 2669"/>
                <a:gd name="f534" fmla="val 2662"/>
                <a:gd name="f535" fmla="val 2655"/>
                <a:gd name="f536" fmla="val 2643"/>
                <a:gd name="f537" fmla="val 3298"/>
                <a:gd name="f538" fmla="val 1325"/>
                <a:gd name="f539" fmla="val 3285"/>
                <a:gd name="f540" fmla="val 1318"/>
                <a:gd name="f541" fmla="val 3272"/>
                <a:gd name="f542" fmla="val 1311"/>
                <a:gd name="f543" fmla="val 3257"/>
                <a:gd name="f544" fmla="val 1304"/>
                <a:gd name="f545" fmla="val 3245"/>
                <a:gd name="f546" fmla="val 1298"/>
                <a:gd name="f547" fmla="val 3233"/>
                <a:gd name="f548" fmla="val 1292"/>
                <a:gd name="f549" fmla="val 3219"/>
                <a:gd name="f550" fmla="val 1286"/>
                <a:gd name="f551" fmla="val 3208"/>
                <a:gd name="f552" fmla="val 1282"/>
                <a:gd name="f553" fmla="val 3197"/>
                <a:gd name="f554" fmla="val 1278"/>
                <a:gd name="f555" fmla="val 3185"/>
                <a:gd name="f556" fmla="val 1273"/>
                <a:gd name="f557" fmla="val 3177"/>
                <a:gd name="f558" fmla="val 1272"/>
                <a:gd name="f559" fmla="val 3169"/>
                <a:gd name="f560" fmla="val 1271"/>
                <a:gd name="f561" fmla="val 3160"/>
                <a:gd name="f562" fmla="val 1269"/>
                <a:gd name="f563" fmla="val 3118"/>
                <a:gd name="f564" fmla="val 1251"/>
                <a:gd name="f565" fmla="val 1233"/>
                <a:gd name="f566" fmla="val 3033"/>
                <a:gd name="f567" fmla="val 1215"/>
                <a:gd name="f568" fmla="val 2994"/>
                <a:gd name="f569" fmla="val 1187"/>
                <a:gd name="f570" fmla="val 1159"/>
                <a:gd name="f571" fmla="val 2914"/>
                <a:gd name="f572" fmla="val 1131"/>
                <a:gd name="f573" fmla="val 1089"/>
                <a:gd name="f574" fmla="val 1047"/>
                <a:gd name="f575" fmla="val 2822"/>
                <a:gd name="f576" fmla="val 1005"/>
                <a:gd name="f577" fmla="val 2806"/>
                <a:gd name="f578" fmla="val 946"/>
                <a:gd name="f579" fmla="val 2790"/>
                <a:gd name="f580" fmla="val 887"/>
                <a:gd name="f581" fmla="val 827"/>
                <a:gd name="f582" fmla="val 774"/>
                <a:gd name="f583" fmla="val 721"/>
                <a:gd name="f584" fmla="val 667"/>
                <a:gd name="f585" fmla="val 640"/>
                <a:gd name="f586" fmla="val 613"/>
                <a:gd name="f587" fmla="val 585"/>
                <a:gd name="f588" fmla="val 575"/>
                <a:gd name="f589" fmla="val 565"/>
                <a:gd name="f590" fmla="val 555"/>
                <a:gd name="f591" fmla="val 554"/>
                <a:gd name="f592" fmla="val 553"/>
                <a:gd name="f593" fmla="val 551"/>
                <a:gd name="f594" fmla="val 2755"/>
                <a:gd name="f595" fmla="val 487"/>
                <a:gd name="f596" fmla="val 423"/>
                <a:gd name="f597" fmla="val 358"/>
                <a:gd name="f598" fmla="val 2678"/>
                <a:gd name="f599" fmla="val 318"/>
                <a:gd name="f600" fmla="val 2639"/>
                <a:gd name="f601" fmla="val 278"/>
                <a:gd name="f602" fmla="val 2600"/>
                <a:gd name="f603" fmla="val 236"/>
                <a:gd name="f604" fmla="val 2544"/>
                <a:gd name="f605" fmla="val 218"/>
                <a:gd name="f606" fmla="val 2488"/>
                <a:gd name="f607" fmla="val 200"/>
                <a:gd name="f608" fmla="val 2431"/>
                <a:gd name="f609" fmla="val 181"/>
                <a:gd name="f610" fmla="val 2361"/>
                <a:gd name="f611" fmla="val 184"/>
                <a:gd name="f612" fmla="val 2291"/>
                <a:gd name="f613" fmla="val 187"/>
                <a:gd name="f614" fmla="val 2221"/>
                <a:gd name="f615" fmla="val 192"/>
                <a:gd name="f616" fmla="val 2173"/>
                <a:gd name="f617" fmla="val 202"/>
                <a:gd name="f618" fmla="val 212"/>
                <a:gd name="f619" fmla="val 2076"/>
                <a:gd name="f620" fmla="val 223"/>
                <a:gd name="f621" fmla="val 2052"/>
                <a:gd name="f622" fmla="val 228"/>
                <a:gd name="f623" fmla="val 2028"/>
                <a:gd name="f624" fmla="val 233"/>
                <a:gd name="f625" fmla="val 2002"/>
                <a:gd name="f626" fmla="val 239"/>
                <a:gd name="f627" fmla="val 1993"/>
                <a:gd name="f628" fmla="val 241"/>
                <a:gd name="f629" fmla="val 243"/>
                <a:gd name="f630" fmla="val 1974"/>
                <a:gd name="f631" fmla="val 245"/>
                <a:gd name="f632" fmla="val 1972"/>
                <a:gd name="f633" fmla="val 1971"/>
                <a:gd name="f634" fmla="val 246"/>
                <a:gd name="f635" fmla="val 1937"/>
                <a:gd name="f636" fmla="val 249"/>
                <a:gd name="f637" fmla="val 1903"/>
                <a:gd name="f638" fmla="val 252"/>
                <a:gd name="f639" fmla="val 1868"/>
                <a:gd name="f640" fmla="val 255"/>
                <a:gd name="f641" fmla="val 1839"/>
                <a:gd name="f642" fmla="val 1810"/>
                <a:gd name="f643" fmla="val 1779"/>
                <a:gd name="f644" fmla="val 1747"/>
                <a:gd name="f645" fmla="val 234"/>
                <a:gd name="f646" fmla="val 1683"/>
                <a:gd name="f647" fmla="val 1642"/>
                <a:gd name="f648" fmla="val 191"/>
                <a:gd name="f649" fmla="val 1601"/>
                <a:gd name="f650" fmla="val 170"/>
                <a:gd name="f651" fmla="val 149"/>
                <a:gd name="f652" fmla="val 1504"/>
                <a:gd name="f653" fmla="val 117"/>
                <a:gd name="f654" fmla="val 1448"/>
                <a:gd name="f655" fmla="val 85"/>
                <a:gd name="f656" fmla="val 1391"/>
                <a:gd name="f657" fmla="val 53"/>
                <a:gd name="f658" fmla="val 1353"/>
                <a:gd name="f659" fmla="val 36"/>
                <a:gd name="f660" fmla="val 1315"/>
                <a:gd name="f661" fmla="val 19"/>
                <a:gd name="f662" fmla="val 1275"/>
                <a:gd name="f663" fmla="val 2"/>
                <a:gd name="f664" fmla="val 1191"/>
                <a:gd name="f665" fmla="val 4"/>
                <a:gd name="f666" fmla="val 1149"/>
                <a:gd name="f667" fmla="val 8"/>
                <a:gd name="f668" fmla="val 1111"/>
                <a:gd name="f669" fmla="val 29"/>
                <a:gd name="f670" fmla="val 1073"/>
                <a:gd name="f671" fmla="val 50"/>
                <a:gd name="f672" fmla="val 1033"/>
                <a:gd name="f673" fmla="val 72"/>
                <a:gd name="f674" fmla="val 112"/>
                <a:gd name="f675" fmla="val 977"/>
                <a:gd name="f676" fmla="val 152"/>
                <a:gd name="f677" fmla="val 949"/>
                <a:gd name="f678" fmla="val 921"/>
                <a:gd name="f679" fmla="val 257"/>
                <a:gd name="f680" fmla="val 893"/>
                <a:gd name="f681" fmla="val 322"/>
                <a:gd name="f682" fmla="val 863"/>
                <a:gd name="f683" fmla="val 387"/>
                <a:gd name="f684" fmla="val 840"/>
                <a:gd name="f685" fmla="val 431"/>
                <a:gd name="f686" fmla="val 817"/>
                <a:gd name="f687" fmla="val 475"/>
                <a:gd name="f688" fmla="val 793"/>
                <a:gd name="f689" fmla="val 521"/>
                <a:gd name="f690" fmla="val 769"/>
                <a:gd name="f691" fmla="val 745"/>
                <a:gd name="f692" fmla="val 581"/>
                <a:gd name="f693" fmla="val 691"/>
                <a:gd name="f694" fmla="val 635"/>
                <a:gd name="f695" fmla="val 661"/>
                <a:gd name="f696" fmla="val 657"/>
                <a:gd name="f697" fmla="val 631"/>
                <a:gd name="f698" fmla="val 681"/>
                <a:gd name="f699" fmla="val 590"/>
                <a:gd name="f700" fmla="val 702"/>
                <a:gd name="f701" fmla="val 549"/>
                <a:gd name="f702" fmla="val 723"/>
                <a:gd name="f703" fmla="val 506"/>
                <a:gd name="f704" fmla="val 464"/>
                <a:gd name="f705" fmla="val 766"/>
                <a:gd name="f706" fmla="val 422"/>
                <a:gd name="f707" fmla="val 787"/>
                <a:gd name="f708" fmla="val 378"/>
                <a:gd name="f709" fmla="val 808"/>
                <a:gd name="f710" fmla="val 356"/>
                <a:gd name="f711" fmla="val 819"/>
                <a:gd name="f712" fmla="val 334"/>
                <a:gd name="f713" fmla="val 830"/>
                <a:gd name="f714" fmla="val 312"/>
                <a:gd name="f715" fmla="val 841"/>
                <a:gd name="f716" fmla="val 304"/>
                <a:gd name="f717" fmla="val 845"/>
                <a:gd name="f718" fmla="val 296"/>
                <a:gd name="f719" fmla="val 849"/>
                <a:gd name="f720" fmla="val 288"/>
                <a:gd name="f721" fmla="val 853"/>
                <a:gd name="f722" fmla="val 287"/>
                <a:gd name="f723" fmla="val 286"/>
                <a:gd name="f724" fmla="val 285"/>
                <a:gd name="f725" fmla="val 855"/>
                <a:gd name="f726" fmla="val 244"/>
                <a:gd name="f727" fmla="val 891"/>
                <a:gd name="f728" fmla="val 203"/>
                <a:gd name="f729" fmla="val 927"/>
                <a:gd name="f730" fmla="val 161"/>
                <a:gd name="f731" fmla="val 964"/>
                <a:gd name="f732" fmla="val 137"/>
                <a:gd name="f733" fmla="val 113"/>
                <a:gd name="f734" fmla="val 1046"/>
                <a:gd name="f735" fmla="val 88"/>
                <a:gd name="f736" fmla="val 83"/>
                <a:gd name="f737" fmla="val 1137"/>
                <a:gd name="f738" fmla="val 78"/>
                <a:gd name="f739" fmla="val 1185"/>
                <a:gd name="f740" fmla="val 71"/>
                <a:gd name="f741" fmla="val 1235"/>
                <a:gd name="f742" fmla="val 87"/>
                <a:gd name="f743" fmla="val 103"/>
                <a:gd name="f744" fmla="val 1349"/>
                <a:gd name="f745" fmla="val 120"/>
                <a:gd name="f746" fmla="val 1408"/>
                <a:gd name="f747" fmla="val 133"/>
                <a:gd name="f748" fmla="val 1456"/>
                <a:gd name="f749" fmla="val 146"/>
                <a:gd name="f750" fmla="val 1554"/>
                <a:gd name="f751" fmla="val 162"/>
                <a:gd name="f752" fmla="val 1611"/>
                <a:gd name="f753" fmla="val 163"/>
                <a:gd name="f754" fmla="val 1668"/>
                <a:gd name="f755" fmla="val 164"/>
                <a:gd name="f756" fmla="val 1725"/>
                <a:gd name="f757" fmla="val 153"/>
                <a:gd name="f758" fmla="val 1782"/>
                <a:gd name="f759" fmla="val 142"/>
                <a:gd name="f760" fmla="val 130"/>
                <a:gd name="f761" fmla="val 1897"/>
                <a:gd name="f762" fmla="val 108"/>
                <a:gd name="f763" fmla="val 1945"/>
                <a:gd name="f764" fmla="val 86"/>
                <a:gd name="f765" fmla="val 64"/>
                <a:gd name="f766" fmla="val 2043"/>
                <a:gd name="f767" fmla="val 43"/>
                <a:gd name="f768" fmla="val 2092"/>
                <a:gd name="f769" fmla="val 22"/>
                <a:gd name="f770" fmla="val 2141"/>
                <a:gd name="f771" fmla="val 2191"/>
                <a:gd name="f772" fmla="val 2238"/>
                <a:gd name="f773" fmla="val 2333"/>
                <a:gd name="f774" fmla="val 31"/>
                <a:gd name="f775" fmla="val 54"/>
                <a:gd name="f776" fmla="val 2413"/>
                <a:gd name="f777" fmla="val 79"/>
                <a:gd name="f778" fmla="val 2455"/>
                <a:gd name="f779" fmla="val 2513"/>
                <a:gd name="f780" fmla="val 2542"/>
                <a:gd name="f781" fmla="val 213"/>
                <a:gd name="f782" fmla="val 2543"/>
                <a:gd name="f783" fmla="val 224"/>
                <a:gd name="f784" fmla="val 2546"/>
                <a:gd name="f785" fmla="val 254"/>
                <a:gd name="f786" fmla="val 2549"/>
                <a:gd name="f787" fmla="val 272"/>
                <a:gd name="f788" fmla="val 2552"/>
                <a:gd name="f789" fmla="val 292"/>
                <a:gd name="f790" fmla="val 2555"/>
                <a:gd name="f791" fmla="val 313"/>
                <a:gd name="f792" fmla="val 2558"/>
                <a:gd name="f793" fmla="val 2561"/>
                <a:gd name="f794" fmla="val 357"/>
                <a:gd name="f795" fmla="val 2564"/>
                <a:gd name="f796" fmla="val 379"/>
                <a:gd name="f797" fmla="val 2565"/>
                <a:gd name="f798" fmla="val 401"/>
                <a:gd name="f799" fmla="val 2566"/>
                <a:gd name="f800" fmla="val 2569"/>
                <a:gd name="f801" fmla="val 462"/>
                <a:gd name="f802" fmla="val 2573"/>
                <a:gd name="f803" fmla="val 501"/>
                <a:gd name="f804" fmla="val 2577"/>
                <a:gd name="f805" fmla="val 541"/>
                <a:gd name="f806" fmla="val 588"/>
                <a:gd name="f807" fmla="val 2595"/>
                <a:gd name="f808" fmla="val 682"/>
                <a:gd name="f809" fmla="val 2624"/>
                <a:gd name="f810" fmla="val 734"/>
                <a:gd name="f811" fmla="val 2652"/>
                <a:gd name="f812" fmla="val 786"/>
                <a:gd name="f813" fmla="val 2680"/>
                <a:gd name="f814" fmla="val 839"/>
                <a:gd name="f815" fmla="val 894"/>
                <a:gd name="f816" fmla="val 2799"/>
                <a:gd name="f817" fmla="val 1004"/>
                <a:gd name="f818" fmla="val 2846"/>
                <a:gd name="f819" fmla="val 1018"/>
                <a:gd name="f820" fmla="val 2865"/>
                <a:gd name="f821" fmla="val 1032"/>
                <a:gd name="f822" fmla="val 2904"/>
                <a:gd name="f823" fmla="val 1061"/>
                <a:gd name="f824" fmla="val 2924"/>
                <a:gd name="f825" fmla="val 1076"/>
                <a:gd name="f826" fmla="val 2944"/>
                <a:gd name="f827" fmla="val 1093"/>
                <a:gd name="f828" fmla="val 2966"/>
                <a:gd name="f829" fmla="val 1112"/>
                <a:gd name="f830" fmla="val 2991"/>
                <a:gd name="f831" fmla="val 3016"/>
                <a:gd name="f832" fmla="val 1151"/>
                <a:gd name="f833" fmla="val 1175"/>
                <a:gd name="f834" fmla="val 1199"/>
                <a:gd name="f835" fmla="val 3113"/>
                <a:gd name="f836" fmla="val 1225"/>
                <a:gd name="f837" fmla="val 3149"/>
                <a:gd name="f838" fmla="val 1262"/>
                <a:gd name="f839" fmla="val 1299"/>
                <a:gd name="f840" fmla="val 1338"/>
                <a:gd name="f841" fmla="val 3222"/>
                <a:gd name="f842" fmla="val 1387"/>
                <a:gd name="f843" fmla="val 3227"/>
                <a:gd name="f844" fmla="val 1436"/>
                <a:gd name="f845" fmla="val 3232"/>
                <a:gd name="f846" fmla="val 1487"/>
                <a:gd name="f847" fmla="val 3239"/>
                <a:gd name="f848" fmla="val 1537"/>
                <a:gd name="f849" fmla="val 1637"/>
                <a:gd name="f850" fmla="val 3203"/>
                <a:gd name="f851" fmla="val 1674"/>
                <a:gd name="f852" fmla="val 3176"/>
                <a:gd name="f853" fmla="val 1750"/>
                <a:gd name="f854" fmla="val 1758"/>
                <a:gd name="f855" fmla="val 3114"/>
                <a:gd name="f856" fmla="val 1766"/>
                <a:gd name="f857" fmla="val 3106"/>
                <a:gd name="f858" fmla="val 3096"/>
                <a:gd name="f859" fmla="val 1786"/>
                <a:gd name="f860" fmla="val 3085"/>
                <a:gd name="f861" fmla="val 1797"/>
                <a:gd name="f862" fmla="val 3074"/>
                <a:gd name="f863" fmla="val 1809"/>
                <a:gd name="f864" fmla="val 3063"/>
                <a:gd name="f865" fmla="val 1821"/>
                <a:gd name="f866" fmla="val 3050"/>
                <a:gd name="f867" fmla="val 1833"/>
                <a:gd name="f868" fmla="val 3037"/>
                <a:gd name="f869" fmla="val 1847"/>
                <a:gd name="f870" fmla="val 3024"/>
                <a:gd name="f871" fmla="val 3011"/>
                <a:gd name="f872" fmla="val 1875"/>
                <a:gd name="f873" fmla="val 2998"/>
                <a:gd name="f874" fmla="val 1889"/>
                <a:gd name="f875" fmla="val 2984"/>
                <a:gd name="f876" fmla="val 1911"/>
                <a:gd name="f877" fmla="val 2965"/>
                <a:gd name="f878" fmla="val 2946"/>
                <a:gd name="f879" fmla="val 1955"/>
                <a:gd name="f880" fmla="val 1981"/>
                <a:gd name="f881" fmla="val 2911"/>
                <a:gd name="f882" fmla="val 2007"/>
                <a:gd name="f883" fmla="val 2896"/>
                <a:gd name="f884" fmla="val 2880"/>
                <a:gd name="f885" fmla="val 2868"/>
                <a:gd name="f886" fmla="val 2856"/>
                <a:gd name="f887" fmla="val 2122"/>
                <a:gd name="f888" fmla="val 2155"/>
                <a:gd name="f889" fmla="val 2836"/>
                <a:gd name="f890" fmla="val 2188"/>
                <a:gd name="f891" fmla="val 2828"/>
                <a:gd name="f892" fmla="val 2818"/>
                <a:gd name="f893" fmla="val 2816"/>
                <a:gd name="f894" fmla="val 2813"/>
                <a:gd name="f895" fmla="val 2807"/>
                <a:gd name="f896" fmla="val 2801"/>
                <a:gd name="f897" fmla="val 2792"/>
                <a:gd name="f898" fmla="val 2229"/>
                <a:gd name="f899" fmla="val 2237"/>
                <a:gd name="f900" fmla="val 2245"/>
                <a:gd name="f901" fmla="val 2255"/>
                <a:gd name="f902" fmla="val 2265"/>
                <a:gd name="f903" fmla="val 2275"/>
                <a:gd name="f904" fmla="val 2295"/>
                <a:gd name="f905" fmla="val 2313"/>
                <a:gd name="f906" fmla="val 2321"/>
                <a:gd name="f907" fmla="val 2780"/>
                <a:gd name="f908" fmla="val 2474"/>
                <a:gd name="f909" fmla="val 2498"/>
                <a:gd name="f910" fmla="val 2522"/>
                <a:gd name="f911" fmla="val 2548"/>
                <a:gd name="f912" fmla="val 2557"/>
                <a:gd name="f913" fmla="val 2576"/>
                <a:gd name="f914" fmla="val 2578"/>
                <a:gd name="f915" fmla="val 2580"/>
                <a:gd name="f916" fmla="val 2586"/>
                <a:gd name="f917" fmla="val 2592"/>
                <a:gd name="f918" fmla="val 2607"/>
                <a:gd name="f919" fmla="val 2614"/>
                <a:gd name="f920" fmla="val 2621"/>
                <a:gd name="f921" fmla="val 2628"/>
                <a:gd name="f922" fmla="val 2642"/>
                <a:gd name="f923" fmla="val 2656"/>
                <a:gd name="f924" fmla="val 2663"/>
                <a:gd name="f925" fmla="val 2679"/>
                <a:gd name="f926" fmla="val 2682"/>
                <a:gd name="f927" fmla="val 2685"/>
                <a:gd name="f928" fmla="val 2693"/>
                <a:gd name="f929" fmla="val 2696"/>
                <a:gd name="f930" fmla="val 2706"/>
                <a:gd name="f931" fmla="val 2713"/>
                <a:gd name="f932" fmla="val 2847"/>
                <a:gd name="f933" fmla="val 2686"/>
                <a:gd name="f934" fmla="val 2878"/>
                <a:gd name="f935" fmla="val 2909"/>
                <a:gd name="f936" fmla="val 2942"/>
                <a:gd name="f937" fmla="val 2590"/>
                <a:gd name="f938" fmla="val 2961"/>
                <a:gd name="f939" fmla="val 2554"/>
                <a:gd name="f940" fmla="val 2980"/>
                <a:gd name="f941" fmla="val 2518"/>
                <a:gd name="f942" fmla="val 3001"/>
                <a:gd name="f943" fmla="val 2482"/>
                <a:gd name="f944" fmla="val 3008"/>
                <a:gd name="f945" fmla="val 2447"/>
                <a:gd name="f946" fmla="val 3015"/>
                <a:gd name="f947" fmla="val 2412"/>
                <a:gd name="f948" fmla="val 3022"/>
                <a:gd name="f949" fmla="val 2375"/>
                <a:gd name="f950" fmla="val 3027"/>
                <a:gd name="f951" fmla="val 3032"/>
                <a:gd name="f952" fmla="val 3038"/>
                <a:gd name="f953" fmla="val 2180"/>
                <a:gd name="f954" fmla="val 3062"/>
                <a:gd name="f955" fmla="val 2134"/>
                <a:gd name="f956" fmla="val 3086"/>
                <a:gd name="f957" fmla="val 3111"/>
                <a:gd name="f958" fmla="val 3146"/>
                <a:gd name="f959" fmla="val 2006"/>
                <a:gd name="f960" fmla="val 3181"/>
                <a:gd name="f961" fmla="val 3216"/>
                <a:gd name="f962" fmla="val 1936"/>
                <a:gd name="f963" fmla="val 3253"/>
                <a:gd name="f964" fmla="val 1908"/>
                <a:gd name="f965" fmla="val 3290"/>
                <a:gd name="f966" fmla="val 1880"/>
                <a:gd name="f967" fmla="val 3327"/>
                <a:gd name="f968" fmla="val 1850"/>
                <a:gd name="f969" fmla="val 3357"/>
                <a:gd name="f970" fmla="val 3387"/>
                <a:gd name="f971" fmla="val 1768"/>
                <a:gd name="f972" fmla="val 3419"/>
                <a:gd name="f973" fmla="val 3428"/>
                <a:gd name="f974" fmla="val 1676"/>
                <a:gd name="f975" fmla="val 1627"/>
                <a:gd name="f976" fmla="val 3447"/>
                <a:gd name="f977" fmla="val 1577"/>
                <a:gd name="f978" fmla="val 3434"/>
                <a:gd name="f979" fmla="val 1530"/>
                <a:gd name="f980" fmla="val 3421"/>
                <a:gd name="f981" fmla="val 1483"/>
                <a:gd name="f982" fmla="val 1434"/>
                <a:gd name="f983" fmla="val 3371"/>
                <a:gd name="f984" fmla="val 1398"/>
                <a:gd name="f985" fmla="val 1362"/>
                <a:gd name="f986" fmla="val 1788"/>
                <a:gd name="f987" fmla="val 1568"/>
                <a:gd name="f988" fmla="val 1458"/>
                <a:gd name="f989" fmla="val 2837"/>
                <a:gd name="f990" fmla="val 1354"/>
                <a:gd name="f991" fmla="val 2814"/>
                <a:gd name="f992" fmla="val 1250"/>
                <a:gd name="f993" fmla="val 1145"/>
                <a:gd name="f994" fmla="val 2767"/>
                <a:gd name="f995" fmla="val 1051"/>
                <a:gd name="f996" fmla="val 957"/>
                <a:gd name="f997" fmla="val 862"/>
                <a:gd name="f998" fmla="val 2619"/>
                <a:gd name="f999" fmla="val 783"/>
                <a:gd name="f1000" fmla="val 704"/>
                <a:gd name="f1001" fmla="val 2477"/>
                <a:gd name="f1002" fmla="val 625"/>
                <a:gd name="f1003" fmla="val 2405"/>
                <a:gd name="f1004" fmla="val 567"/>
                <a:gd name="f1005" fmla="val 509"/>
                <a:gd name="f1006" fmla="val 2225"/>
                <a:gd name="f1007" fmla="val 449"/>
                <a:gd name="f1008" fmla="val 417"/>
                <a:gd name="f1009" fmla="val 2030"/>
                <a:gd name="f1010" fmla="val 385"/>
                <a:gd name="f1011" fmla="val 1926"/>
                <a:gd name="f1012" fmla="val 351"/>
                <a:gd name="f1013" fmla="val 348"/>
                <a:gd name="f1014" fmla="val 1708"/>
                <a:gd name="f1015" fmla="val 345"/>
                <a:gd name="f1016" fmla="val 340"/>
                <a:gd name="f1017" fmla="val 1482"/>
                <a:gd name="f1018" fmla="val 364"/>
                <a:gd name="f1019" fmla="val 1377"/>
                <a:gd name="f1020" fmla="val 388"/>
                <a:gd name="f1021" fmla="val 413"/>
                <a:gd name="f1022" fmla="val 1165"/>
                <a:gd name="f1023" fmla="val 1072"/>
                <a:gd name="f1024" fmla="val 511"/>
                <a:gd name="f1025" fmla="val 979"/>
                <a:gd name="f1026" fmla="val 561"/>
                <a:gd name="f1027" fmla="val 884"/>
                <a:gd name="f1028" fmla="val 632"/>
                <a:gd name="f1029" fmla="val 807"/>
                <a:gd name="f1030" fmla="val 703"/>
                <a:gd name="f1031" fmla="val 730"/>
                <a:gd name="f1032" fmla="val 776"/>
                <a:gd name="f1033" fmla="val 651"/>
                <a:gd name="f1034" fmla="val 867"/>
                <a:gd name="f1035" fmla="val 594"/>
                <a:gd name="f1036" fmla="val 958"/>
                <a:gd name="f1037" fmla="val 537"/>
                <a:gd name="f1038" fmla="val 1049"/>
                <a:gd name="f1039" fmla="val 480"/>
                <a:gd name="f1040" fmla="val 1157"/>
                <a:gd name="f1041" fmla="val 448"/>
                <a:gd name="f1042" fmla="val 1265"/>
                <a:gd name="f1043" fmla="val 416"/>
                <a:gd name="f1044" fmla="val 1373"/>
                <a:gd name="f1045" fmla="val 383"/>
                <a:gd name="f1046" fmla="val 380"/>
                <a:gd name="f1047" fmla="val 1591"/>
                <a:gd name="f1048" fmla="val 377"/>
                <a:gd name="f1049" fmla="val 1700"/>
                <a:gd name="f1050" fmla="val 372"/>
                <a:gd name="f1051" fmla="val 1803"/>
                <a:gd name="f1052" fmla="val 396"/>
                <a:gd name="f1053" fmla="val 1906"/>
                <a:gd name="f1054" fmla="val 420"/>
                <a:gd name="f1055" fmla="val 444"/>
                <a:gd name="f1056" fmla="val 2103"/>
                <a:gd name="f1057" fmla="val 492"/>
                <a:gd name="f1058" fmla="val 2196"/>
                <a:gd name="f1059" fmla="val 540"/>
                <a:gd name="f1060" fmla="val 660"/>
                <a:gd name="f1061" fmla="val 2445"/>
                <a:gd name="f1062" fmla="val 2524"/>
                <a:gd name="f1063" fmla="val 801"/>
                <a:gd name="f1064" fmla="val 2583"/>
                <a:gd name="f1065" fmla="val 889"/>
                <a:gd name="f1066" fmla="val 2702"/>
                <a:gd name="f1067" fmla="val 1067"/>
                <a:gd name="f1068" fmla="val 1171"/>
                <a:gd name="f1069" fmla="val 1379"/>
                <a:gd name="f1070" fmla="val 1492"/>
                <a:gd name="f1071" fmla="val 2815"/>
                <a:gd name="f1072" fmla="val 1605"/>
                <a:gd name="f1073" fmla="val 2819"/>
                <a:gd name="f1074" fmla="val 1718"/>
                <a:gd name="f1075" fmla="val 1823"/>
                <a:gd name="f1076" fmla="val 2769"/>
                <a:gd name="f1077" fmla="val 1928"/>
                <a:gd name="f1078" fmla="val 2692"/>
                <a:gd name="f1079" fmla="val 2127"/>
                <a:gd name="f1080" fmla="val 2220"/>
                <a:gd name="f1081" fmla="val 2446"/>
                <a:gd name="f1082" fmla="val 2469"/>
                <a:gd name="f1083" fmla="val 2283"/>
                <a:gd name="f1084" fmla="val 2605"/>
                <a:gd name="f1085" fmla="val 2193"/>
                <a:gd name="f1086" fmla="val 2102"/>
                <a:gd name="f1087" fmla="val 2719"/>
                <a:gd name="f1088" fmla="val 1998"/>
                <a:gd name="f1089" fmla="val 1894"/>
                <a:gd name="f1090" fmla="*/ f0 1 3448"/>
                <a:gd name="f1091" fmla="*/ f1 1 4947"/>
                <a:gd name="f1092" fmla="*/ 660 f1090 1"/>
                <a:gd name="f1093" fmla="*/ 2480 f1090 1"/>
                <a:gd name="f1094" fmla="*/ 2420 f1091 1"/>
                <a:gd name="f1095" fmla="*/ 790 f10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2" t="f1095" r="f1093" b="f1094"/>
              <a:pathLst>
                <a:path w="3448" h="4947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49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35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31" y="f103"/>
                  </a:cubicBezTo>
                  <a:cubicBezTo>
                    <a:pt x="f104" y="f105"/>
                    <a:pt x="f106" y="f107"/>
                    <a:pt x="f27" y="f108"/>
                  </a:cubicBezTo>
                  <a:cubicBezTo>
                    <a:pt x="f25" y="f109"/>
                    <a:pt x="f110" y="f111"/>
                    <a:pt x="f112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7" y="f118"/>
                    <a:pt x="f119" y="f111"/>
                    <a:pt x="f120" y="f109"/>
                  </a:cubicBezTo>
                  <a:cubicBezTo>
                    <a:pt x="f121" y="f91"/>
                    <a:pt x="f122" y="f123"/>
                    <a:pt x="f124" y="f125"/>
                  </a:cubicBezTo>
                  <a:cubicBezTo>
                    <a:pt x="f126" y="f127"/>
                    <a:pt x="f128" y="f129"/>
                    <a:pt x="f130" y="f103"/>
                  </a:cubicBezTo>
                  <a:cubicBezTo>
                    <a:pt x="f131" y="f132"/>
                    <a:pt x="f133" y="f134"/>
                    <a:pt x="f135" y="f92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24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5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19" y="f180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8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9"/>
                  </a:cubicBezTo>
                  <a:cubicBezTo>
                    <a:pt x="f208" y="f210"/>
                    <a:pt x="f208" y="f211"/>
                    <a:pt x="f208" y="f212"/>
                  </a:cubicBezTo>
                  <a:cubicBezTo>
                    <a:pt x="f208" y="f213"/>
                    <a:pt x="f208" y="f214"/>
                    <a:pt x="f208" y="f215"/>
                  </a:cubicBezTo>
                  <a:cubicBezTo>
                    <a:pt x="f208" y="f216"/>
                    <a:pt x="f208" y="f217"/>
                    <a:pt x="f208" y="f218"/>
                  </a:cubicBezTo>
                  <a:cubicBezTo>
                    <a:pt x="f208" y="f219"/>
                    <a:pt x="f208" y="f220"/>
                    <a:pt x="f208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cubicBezTo>
                    <a:pt x="f252" y="f253"/>
                    <a:pt x="f131" y="f254"/>
                    <a:pt x="f255" y="f256"/>
                  </a:cubicBezTo>
                  <a:cubicBezTo>
                    <a:pt x="f257" y="f258"/>
                    <a:pt x="f259" y="f260"/>
                    <a:pt x="f261" y="f262"/>
                  </a:cubicBezTo>
                  <a:cubicBezTo>
                    <a:pt x="f263" y="f264"/>
                    <a:pt x="f265" y="f266"/>
                    <a:pt x="f3" y="f4"/>
                  </a:cubicBezTo>
                  <a:close/>
                  <a:moveTo>
                    <a:pt x="f267" y="f268"/>
                  </a:move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6"/>
                    <a:pt x="f277" y="f278"/>
                    <a:pt x="f279" y="f280"/>
                  </a:cubicBez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6"/>
                    <a:pt x="f288" y="f286"/>
                    <a:pt x="f289" y="f290"/>
                  </a:cubicBezTo>
                  <a:cubicBezTo>
                    <a:pt x="f291" y="f290"/>
                    <a:pt x="f292" y="f290"/>
                    <a:pt x="f293" y="f290"/>
                  </a:cubicBezTo>
                  <a:cubicBezTo>
                    <a:pt x="f294" y="f290"/>
                    <a:pt x="f295" y="f290"/>
                    <a:pt x="f296" y="f290"/>
                  </a:cubicBezTo>
                  <a:cubicBezTo>
                    <a:pt x="f297" y="f290"/>
                    <a:pt x="f226" y="f290"/>
                    <a:pt x="f230" y="f290"/>
                  </a:cubicBezTo>
                  <a:cubicBezTo>
                    <a:pt x="f298" y="f290"/>
                    <a:pt x="f299" y="f290"/>
                    <a:pt x="f244" y="f290"/>
                  </a:cubicBezTo>
                  <a:cubicBezTo>
                    <a:pt x="f244" y="f300"/>
                    <a:pt x="f244" y="f301"/>
                    <a:pt x="f244" y="f302"/>
                  </a:cubicBezTo>
                  <a:cubicBezTo>
                    <a:pt x="f244" y="f303"/>
                    <a:pt x="f244" y="f304"/>
                    <a:pt x="f244" y="f305"/>
                  </a:cubicBezTo>
                  <a:cubicBezTo>
                    <a:pt x="f244" y="f306"/>
                    <a:pt x="f244" y="f307"/>
                    <a:pt x="f244" y="f308"/>
                  </a:cubicBezTo>
                  <a:cubicBezTo>
                    <a:pt x="f244" y="f309"/>
                    <a:pt x="f244" y="f310"/>
                    <a:pt x="f244" y="f245"/>
                  </a:cubicBezTo>
                  <a:cubicBezTo>
                    <a:pt x="f311" y="f312"/>
                    <a:pt x="f242" y="f243"/>
                    <a:pt x="f238" y="f239"/>
                  </a:cubicBezTo>
                  <a:cubicBezTo>
                    <a:pt x="f299" y="f247"/>
                    <a:pt x="f313" y="f314"/>
                    <a:pt x="f232" y="f233"/>
                  </a:cubicBezTo>
                  <a:cubicBezTo>
                    <a:pt x="f315" y="f231"/>
                    <a:pt x="f316" y="f229"/>
                    <a:pt x="f226" y="f227"/>
                  </a:cubicBezTo>
                  <a:cubicBezTo>
                    <a:pt x="f224" y="f317"/>
                    <a:pt x="f222" y="f318"/>
                    <a:pt x="f208" y="f221"/>
                  </a:cubicBezTo>
                  <a:cubicBezTo>
                    <a:pt x="f319" y="f320"/>
                    <a:pt x="f321" y="f322"/>
                    <a:pt x="f289" y="f323"/>
                  </a:cubicBezTo>
                  <a:cubicBezTo>
                    <a:pt x="f324" y="f325"/>
                    <a:pt x="f281" y="f326"/>
                    <a:pt x="f327" y="f215"/>
                  </a:cubicBezTo>
                  <a:cubicBezTo>
                    <a:pt x="f328" y="f329"/>
                    <a:pt x="f330" y="f331"/>
                    <a:pt x="f332" y="f333"/>
                  </a:cubicBezTo>
                  <a:cubicBezTo>
                    <a:pt x="f328" y="f334"/>
                    <a:pt x="f335" y="f336"/>
                    <a:pt x="f281" y="f337"/>
                  </a:cubicBezTo>
                  <a:cubicBezTo>
                    <a:pt x="f338" y="f339"/>
                    <a:pt x="f340" y="f341"/>
                    <a:pt x="f342" y="f343"/>
                  </a:cubicBezTo>
                  <a:cubicBezTo>
                    <a:pt x="f319" y="f344"/>
                    <a:pt x="f295" y="f194"/>
                    <a:pt x="f345" y="f346"/>
                  </a:cubicBezTo>
                  <a:cubicBezTo>
                    <a:pt x="f224" y="f347"/>
                    <a:pt x="f228" y="f348"/>
                    <a:pt x="f298" y="f349"/>
                  </a:cubicBezTo>
                  <a:cubicBezTo>
                    <a:pt x="f350" y="f351"/>
                    <a:pt x="f352" y="f353"/>
                    <a:pt x="f354" y="f355"/>
                  </a:cubicBezTo>
                  <a:cubicBezTo>
                    <a:pt x="f356" y="f357"/>
                    <a:pt x="f358" y="f359"/>
                    <a:pt x="f360" y="f361"/>
                  </a:cubicBezTo>
                  <a:cubicBezTo>
                    <a:pt x="f358" y="f362"/>
                    <a:pt x="f363" y="f364"/>
                    <a:pt x="f365" y="f366"/>
                  </a:cubicBezTo>
                  <a:cubicBezTo>
                    <a:pt x="f238" y="f367"/>
                    <a:pt x="f368" y="f369"/>
                    <a:pt x="f370" y="f371"/>
                  </a:cubicBezTo>
                  <a:cubicBezTo>
                    <a:pt x="f372" y="f373"/>
                    <a:pt x="f374" y="f375"/>
                    <a:pt x="f376" y="f147"/>
                  </a:cubicBezTo>
                  <a:cubicBezTo>
                    <a:pt x="f277" y="f377"/>
                    <a:pt x="f378" y="f379"/>
                    <a:pt x="f380" y="f381"/>
                  </a:cubicBezTo>
                  <a:cubicBezTo>
                    <a:pt x="f382" y="f383"/>
                    <a:pt x="f267" y="f384"/>
                    <a:pt x="f385" y="f386"/>
                  </a:cubicBezTo>
                  <a:cubicBezTo>
                    <a:pt x="f387" y="f388"/>
                    <a:pt x="f270" y="f389"/>
                    <a:pt x="f390" y="f391"/>
                  </a:cubicBezTo>
                  <a:cubicBezTo>
                    <a:pt x="f302" y="f392"/>
                    <a:pt x="f393" y="f394"/>
                    <a:pt x="f247" y="f395"/>
                  </a:cubicBezTo>
                  <a:cubicBezTo>
                    <a:pt x="f396" y="f397"/>
                    <a:pt x="f398" y="f399"/>
                    <a:pt x="f223" y="f400"/>
                  </a:cubicBezTo>
                  <a:cubicBezTo>
                    <a:pt x="f221" y="f401"/>
                    <a:pt x="f402" y="f403"/>
                    <a:pt x="f404" y="f405"/>
                  </a:cubicBezTo>
                  <a:cubicBezTo>
                    <a:pt x="f406" y="f407"/>
                    <a:pt x="f408" y="f409"/>
                    <a:pt x="f218" y="f410"/>
                  </a:cubicBezTo>
                  <a:cubicBezTo>
                    <a:pt x="f217" y="f411"/>
                    <a:pt x="f412" y="f413"/>
                    <a:pt x="f414" y="f389"/>
                  </a:cubicBezTo>
                  <a:cubicBezTo>
                    <a:pt x="f415" y="f416"/>
                    <a:pt x="f417" y="f418"/>
                    <a:pt x="f419" y="f420"/>
                  </a:cubicBezTo>
                  <a:cubicBezTo>
                    <a:pt x="f421" y="f422"/>
                    <a:pt x="f12" y="f423"/>
                    <a:pt x="f424" y="f425"/>
                  </a:cubicBezTo>
                  <a:cubicBezTo>
                    <a:pt x="f426" y="f425"/>
                    <a:pt x="f427" y="f425"/>
                    <a:pt x="f207" y="f425"/>
                  </a:cubicBezTo>
                  <a:cubicBezTo>
                    <a:pt x="f428" y="f429"/>
                    <a:pt x="f430" y="f431"/>
                    <a:pt x="f432" y="f433"/>
                  </a:cubicBezTo>
                  <a:cubicBezTo>
                    <a:pt x="f434" y="f435"/>
                    <a:pt x="f436" y="f423"/>
                    <a:pt x="f437" y="f438"/>
                  </a:cubicBezTo>
                  <a:cubicBezTo>
                    <a:pt x="f439" y="f440"/>
                    <a:pt x="f441" y="f442"/>
                    <a:pt x="f443" y="f386"/>
                  </a:cubicBezTo>
                  <a:cubicBezTo>
                    <a:pt x="f444" y="f429"/>
                    <a:pt x="f445" y="f446"/>
                    <a:pt x="f447" y="f448"/>
                  </a:cubicBezTo>
                  <a:cubicBezTo>
                    <a:pt x="f449" y="f450"/>
                    <a:pt x="f451" y="f452"/>
                    <a:pt x="f453" y="f454"/>
                  </a:cubicBezTo>
                  <a:cubicBezTo>
                    <a:pt x="f455" y="f456"/>
                    <a:pt x="f457" y="f458"/>
                    <a:pt x="f459" y="f460"/>
                  </a:cubicBezTo>
                  <a:cubicBezTo>
                    <a:pt x="f461" y="f462"/>
                    <a:pt x="f463" y="f464"/>
                    <a:pt x="f465" y="f113"/>
                  </a:cubicBezTo>
                  <a:cubicBezTo>
                    <a:pt x="f466" y="f467"/>
                    <a:pt x="f468" y="f469"/>
                    <a:pt x="f245" y="f470"/>
                  </a:cubicBezTo>
                  <a:cubicBezTo>
                    <a:pt x="f282" y="f471"/>
                    <a:pt x="f472" y="f473"/>
                    <a:pt x="f474" y="f475"/>
                  </a:cubicBezTo>
                  <a:cubicBezTo>
                    <a:pt x="f476" y="f477"/>
                    <a:pt x="f478" y="f479"/>
                    <a:pt x="f480" y="f481"/>
                  </a:cubicBezTo>
                  <a:cubicBezTo>
                    <a:pt x="f482" y="f483"/>
                    <a:pt x="f484" y="f485"/>
                    <a:pt x="f486" y="f487"/>
                  </a:cubicBezTo>
                  <a:cubicBezTo>
                    <a:pt x="f488" y="f489"/>
                    <a:pt x="f490" y="f491"/>
                    <a:pt x="f267" y="f492"/>
                  </a:cubicBezTo>
                  <a:cubicBezTo>
                    <a:pt x="f493" y="f494"/>
                    <a:pt x="f495" y="f496"/>
                    <a:pt x="f497" y="f498"/>
                  </a:cubicBezTo>
                  <a:cubicBezTo>
                    <a:pt x="f499" y="f500"/>
                    <a:pt x="f276" y="f501"/>
                    <a:pt x="f303" y="f502"/>
                  </a:cubicBezTo>
                  <a:cubicBezTo>
                    <a:pt x="f306" y="f503"/>
                    <a:pt x="f504" y="f505"/>
                    <a:pt x="f506" y="f507"/>
                  </a:cubicBezTo>
                  <a:cubicBezTo>
                    <a:pt x="f233" y="f508"/>
                    <a:pt x="f231" y="f509"/>
                    <a:pt x="f510" y="f511"/>
                  </a:cubicBezTo>
                  <a:cubicBezTo>
                    <a:pt x="f512" y="f513"/>
                    <a:pt x="f227" y="f514"/>
                    <a:pt x="f253" y="f412"/>
                  </a:cubicBezTo>
                  <a:cubicBezTo>
                    <a:pt x="f515" y="f516"/>
                    <a:pt x="f398" y="f517"/>
                    <a:pt x="f518" y="f519"/>
                  </a:cubicBezTo>
                  <a:cubicBezTo>
                    <a:pt x="f520" y="f521"/>
                    <a:pt x="f522" y="f523"/>
                    <a:pt x="f233" y="f524"/>
                  </a:cubicBezTo>
                  <a:cubicBezTo>
                    <a:pt x="f237" y="f229"/>
                    <a:pt x="f312" y="f525"/>
                    <a:pt x="f307" y="f393"/>
                  </a:cubicBezTo>
                  <a:cubicBezTo>
                    <a:pt x="f526" y="f302"/>
                    <a:pt x="f280" y="f390"/>
                    <a:pt x="f527" y="f268"/>
                  </a:cubicBezTo>
                  <a:cubicBezTo>
                    <a:pt x="f528" y="f268"/>
                    <a:pt x="f529" y="f268"/>
                    <a:pt x="f530" y="f268"/>
                  </a:cubicBezTo>
                  <a:cubicBezTo>
                    <a:pt x="f385" y="f268"/>
                    <a:pt x="f531" y="f268"/>
                    <a:pt x="f532" y="f268"/>
                  </a:cubicBezTo>
                  <a:cubicBezTo>
                    <a:pt x="f533" y="f268"/>
                    <a:pt x="f534" y="f268"/>
                    <a:pt x="f535" y="f268"/>
                  </a:cubicBezTo>
                  <a:cubicBezTo>
                    <a:pt x="f476" y="f268"/>
                    <a:pt x="f536" y="f268"/>
                    <a:pt x="f267" y="f268"/>
                  </a:cubicBezTo>
                  <a:close/>
                  <a:moveTo>
                    <a:pt x="f537" y="f538"/>
                  </a:moveTo>
                  <a:cubicBezTo>
                    <a:pt x="f539" y="f540"/>
                    <a:pt x="f541" y="f542"/>
                    <a:pt x="f543" y="f544"/>
                  </a:cubicBezTo>
                  <a:cubicBezTo>
                    <a:pt x="f545" y="f546"/>
                    <a:pt x="f547" y="f548"/>
                    <a:pt x="f549" y="f550"/>
                  </a:cubicBezTo>
                  <a:cubicBezTo>
                    <a:pt x="f551" y="f552"/>
                    <a:pt x="f553" y="f554"/>
                    <a:pt x="f555" y="f556"/>
                  </a:cubicBezTo>
                  <a:cubicBezTo>
                    <a:pt x="f557" y="f558"/>
                    <a:pt x="f559" y="f560"/>
                    <a:pt x="f561" y="f562"/>
                  </a:cubicBezTo>
                  <a:cubicBezTo>
                    <a:pt x="f563" y="f564"/>
                    <a:pt x="f449" y="f565"/>
                    <a:pt x="f566" y="f567"/>
                  </a:cubicBezTo>
                  <a:cubicBezTo>
                    <a:pt x="f568" y="f569"/>
                    <a:pt x="f412" y="f570"/>
                    <a:pt x="f571" y="f572"/>
                  </a:cubicBezTo>
                  <a:cubicBezTo>
                    <a:pt x="f465" y="f573"/>
                    <a:pt x="f260" y="f574"/>
                    <a:pt x="f575" y="f576"/>
                  </a:cubicBezTo>
                  <a:cubicBezTo>
                    <a:pt x="f577" y="f578"/>
                    <a:pt x="f579" y="f580"/>
                    <a:pt x="f314" y="f581"/>
                  </a:cubicBezTo>
                  <a:cubicBezTo>
                    <a:pt x="f314" y="f582"/>
                    <a:pt x="f314" y="f583"/>
                    <a:pt x="f314" y="f584"/>
                  </a:cubicBezTo>
                  <a:cubicBezTo>
                    <a:pt x="f314" y="f585"/>
                    <a:pt x="f314" y="f586"/>
                    <a:pt x="f314" y="f587"/>
                  </a:cubicBezTo>
                  <a:cubicBezTo>
                    <a:pt x="f314" y="f588"/>
                    <a:pt x="f314" y="f589"/>
                    <a:pt x="f314" y="f590"/>
                  </a:cubicBezTo>
                  <a:cubicBezTo>
                    <a:pt x="f314" y="f591"/>
                    <a:pt x="f314" y="f592"/>
                    <a:pt x="f314" y="f593"/>
                  </a:cubicBezTo>
                  <a:cubicBezTo>
                    <a:pt x="f594" y="f595"/>
                    <a:pt x="f301" y="f596"/>
                    <a:pt x="f272" y="f597"/>
                  </a:cubicBezTo>
                  <a:cubicBezTo>
                    <a:pt x="f598" y="f599"/>
                    <a:pt x="f600" y="f601"/>
                    <a:pt x="f602" y="f603"/>
                  </a:cubicBezTo>
                  <a:cubicBezTo>
                    <a:pt x="f604" y="f605"/>
                    <a:pt x="f606" y="f607"/>
                    <a:pt x="f608" y="f609"/>
                  </a:cubicBezTo>
                  <a:cubicBezTo>
                    <a:pt x="f610" y="f611"/>
                    <a:pt x="f612" y="f613"/>
                    <a:pt x="f614" y="f615"/>
                  </a:cubicBezTo>
                  <a:cubicBezTo>
                    <a:pt x="f616" y="f617"/>
                    <a:pt x="f136" y="f618"/>
                    <a:pt x="f619" y="f620"/>
                  </a:cubicBezTo>
                  <a:cubicBezTo>
                    <a:pt x="f621" y="f622"/>
                    <a:pt x="f623" y="f624"/>
                    <a:pt x="f625" y="f626"/>
                  </a:cubicBezTo>
                  <a:cubicBezTo>
                    <a:pt x="f627" y="f628"/>
                    <a:pt x="f183" y="f629"/>
                    <a:pt x="f630" y="f631"/>
                  </a:cubicBezTo>
                  <a:cubicBezTo>
                    <a:pt x="f120" y="f631"/>
                    <a:pt x="f632" y="f631"/>
                    <a:pt x="f633" y="f634"/>
                  </a:cubicBezTo>
                  <a:cubicBezTo>
                    <a:pt x="f635" y="f636"/>
                    <a:pt x="f637" y="f638"/>
                    <a:pt x="f639" y="f640"/>
                  </a:cubicBezTo>
                  <a:cubicBezTo>
                    <a:pt x="f641" y="f638"/>
                    <a:pt x="f642" y="f636"/>
                    <a:pt x="f643" y="f631"/>
                  </a:cubicBezTo>
                  <a:cubicBezTo>
                    <a:pt x="f644" y="f645"/>
                    <a:pt x="f33" y="f620"/>
                    <a:pt x="f646" y="f618"/>
                  </a:cubicBezTo>
                  <a:cubicBezTo>
                    <a:pt x="f647" y="f648"/>
                    <a:pt x="f649" y="f650"/>
                    <a:pt x="f62" y="f651"/>
                  </a:cubicBezTo>
                  <a:cubicBezTo>
                    <a:pt x="f652" y="f653"/>
                    <a:pt x="f654" y="f655"/>
                    <a:pt x="f656" y="f657"/>
                  </a:cubicBezTo>
                  <a:cubicBezTo>
                    <a:pt x="f658" y="f659"/>
                    <a:pt x="f660" y="f661"/>
                    <a:pt x="f662" y="f2"/>
                  </a:cubicBezTo>
                  <a:cubicBezTo>
                    <a:pt x="f565" y="f663"/>
                    <a:pt x="f664" y="f665"/>
                    <a:pt x="f666" y="f667"/>
                  </a:cubicBezTo>
                  <a:cubicBezTo>
                    <a:pt x="f668" y="f669"/>
                    <a:pt x="f670" y="f671"/>
                    <a:pt x="f672" y="f673"/>
                  </a:cubicBezTo>
                  <a:cubicBezTo>
                    <a:pt x="f576" y="f674"/>
                    <a:pt x="f675" y="f676"/>
                    <a:pt x="f677" y="f615"/>
                  </a:cubicBezTo>
                  <a:cubicBezTo>
                    <a:pt x="f678" y="f679"/>
                    <a:pt x="f680" y="f681"/>
                    <a:pt x="f682" y="f683"/>
                  </a:cubicBezTo>
                  <a:cubicBezTo>
                    <a:pt x="f684" y="f685"/>
                    <a:pt x="f686" y="f687"/>
                    <a:pt x="f688" y="f689"/>
                  </a:cubicBezTo>
                  <a:cubicBezTo>
                    <a:pt x="f690" y="f593"/>
                    <a:pt x="f691" y="f692"/>
                    <a:pt x="f583" y="f586"/>
                  </a:cubicBezTo>
                  <a:cubicBezTo>
                    <a:pt x="f693" y="f694"/>
                    <a:pt x="f695" y="f696"/>
                    <a:pt x="f697" y="f698"/>
                  </a:cubicBezTo>
                  <a:cubicBezTo>
                    <a:pt x="f699" y="f700"/>
                    <a:pt x="f701" y="f702"/>
                    <a:pt x="f703" y="f691"/>
                  </a:cubicBezTo>
                  <a:cubicBezTo>
                    <a:pt x="f704" y="f705"/>
                    <a:pt x="f706" y="f707"/>
                    <a:pt x="f708" y="f709"/>
                  </a:cubicBezTo>
                  <a:cubicBezTo>
                    <a:pt x="f710" y="f711"/>
                    <a:pt x="f712" y="f713"/>
                    <a:pt x="f714" y="f715"/>
                  </a:cubicBezTo>
                  <a:cubicBezTo>
                    <a:pt x="f716" y="f717"/>
                    <a:pt x="f718" y="f719"/>
                    <a:pt x="f720" y="f721"/>
                  </a:cubicBezTo>
                  <a:cubicBezTo>
                    <a:pt x="f722" y="f721"/>
                    <a:pt x="f723" y="f721"/>
                    <a:pt x="f724" y="f725"/>
                  </a:cubicBezTo>
                  <a:cubicBezTo>
                    <a:pt x="f726" y="f727"/>
                    <a:pt x="f728" y="f729"/>
                    <a:pt x="f730" y="f731"/>
                  </a:cubicBezTo>
                  <a:cubicBezTo>
                    <a:pt x="f732" y="f576"/>
                    <a:pt x="f733" y="f734"/>
                    <a:pt x="f735" y="f573"/>
                  </a:cubicBezTo>
                  <a:cubicBezTo>
                    <a:pt x="f736" y="f737"/>
                    <a:pt x="f738" y="f739"/>
                    <a:pt x="f740" y="f741"/>
                  </a:cubicBezTo>
                  <a:cubicBezTo>
                    <a:pt x="f742" y="f548"/>
                    <a:pt x="f743" y="f744"/>
                    <a:pt x="f745" y="f746"/>
                  </a:cubicBezTo>
                  <a:cubicBezTo>
                    <a:pt x="f747" y="f748"/>
                    <a:pt x="f749" y="f652"/>
                    <a:pt x="f730" y="f750"/>
                  </a:cubicBezTo>
                  <a:cubicBezTo>
                    <a:pt x="f751" y="f752"/>
                    <a:pt x="f753" y="f754"/>
                    <a:pt x="f755" y="f756"/>
                  </a:cubicBezTo>
                  <a:cubicBezTo>
                    <a:pt x="f757" y="f758"/>
                    <a:pt x="f759" y="f641"/>
                    <a:pt x="f760" y="f761"/>
                  </a:cubicBezTo>
                  <a:cubicBezTo>
                    <a:pt x="f762" y="f763"/>
                    <a:pt x="f764" y="f627"/>
                    <a:pt x="f765" y="f766"/>
                  </a:cubicBezTo>
                  <a:cubicBezTo>
                    <a:pt x="f767" y="f768"/>
                    <a:pt x="f769" y="f770"/>
                    <a:pt x="f2" y="f771"/>
                  </a:cubicBezTo>
                  <a:cubicBezTo>
                    <a:pt x="f663" y="f772"/>
                    <a:pt x="f665" y="f236"/>
                    <a:pt x="f667" y="f773"/>
                  </a:cubicBezTo>
                  <a:cubicBezTo>
                    <a:pt x="f774" y="f374"/>
                    <a:pt x="f775" y="f776"/>
                    <a:pt x="f777" y="f778"/>
                  </a:cubicBezTo>
                  <a:cubicBezTo>
                    <a:pt x="f745" y="f378"/>
                    <a:pt x="f730" y="f779"/>
                    <a:pt x="f617" y="f780"/>
                  </a:cubicBezTo>
                  <a:cubicBezTo>
                    <a:pt x="f781" y="f782"/>
                    <a:pt x="f783" y="f604"/>
                    <a:pt x="f603" y="f784"/>
                  </a:cubicBezTo>
                  <a:cubicBezTo>
                    <a:pt x="f785" y="f786"/>
                    <a:pt x="f787" y="f788"/>
                    <a:pt x="f789" y="f790"/>
                  </a:cubicBezTo>
                  <a:cubicBezTo>
                    <a:pt x="f791" y="f792"/>
                    <a:pt x="f712" y="f793"/>
                    <a:pt x="f794" y="f795"/>
                  </a:cubicBezTo>
                  <a:cubicBezTo>
                    <a:pt x="f796" y="f797"/>
                    <a:pt x="f798" y="f799"/>
                    <a:pt x="f596" y="f800"/>
                  </a:cubicBezTo>
                  <a:cubicBezTo>
                    <a:pt x="f801" y="f802"/>
                    <a:pt x="f803" y="f804"/>
                    <a:pt x="f805" y="f382"/>
                  </a:cubicBezTo>
                  <a:cubicBezTo>
                    <a:pt x="f806" y="f807"/>
                    <a:pt x="f694" y="f488"/>
                    <a:pt x="f808" y="f809"/>
                  </a:cubicBezTo>
                  <a:cubicBezTo>
                    <a:pt x="f810" y="f811"/>
                    <a:pt x="f812" y="f813"/>
                    <a:pt x="f814" y="f499"/>
                  </a:cubicBezTo>
                  <a:cubicBezTo>
                    <a:pt x="f815" y="f307"/>
                    <a:pt x="f677" y="f816"/>
                    <a:pt x="f817" y="f818"/>
                  </a:cubicBezTo>
                  <a:cubicBezTo>
                    <a:pt x="f819" y="f820"/>
                    <a:pt x="f821" y="f465"/>
                    <a:pt x="f734" y="f822"/>
                  </a:cubicBezTo>
                  <a:cubicBezTo>
                    <a:pt x="f823" y="f824"/>
                    <a:pt x="f825" y="f826"/>
                    <a:pt x="f827" y="f828"/>
                  </a:cubicBezTo>
                  <a:cubicBezTo>
                    <a:pt x="f829" y="f830"/>
                    <a:pt x="f572" y="f831"/>
                    <a:pt x="f832" y="f417"/>
                  </a:cubicBezTo>
                  <a:cubicBezTo>
                    <a:pt x="f833" y="f211"/>
                    <a:pt x="f834" y="f835"/>
                    <a:pt x="f836" y="f837"/>
                  </a:cubicBezTo>
                  <a:cubicBezTo>
                    <a:pt x="f838" y="f427"/>
                    <a:pt x="f839" y="f553"/>
                    <a:pt x="f840" y="f841"/>
                  </a:cubicBezTo>
                  <a:cubicBezTo>
                    <a:pt x="f842" y="f843"/>
                    <a:pt x="f844" y="f845"/>
                    <a:pt x="f846" y="f847"/>
                  </a:cubicBezTo>
                  <a:cubicBezTo>
                    <a:pt x="f848" y="f843"/>
                    <a:pt x="f68" y="f443"/>
                    <a:pt x="f849" y="f850"/>
                  </a:cubicBezTo>
                  <a:cubicBezTo>
                    <a:pt x="f851" y="f852"/>
                    <a:pt x="f99" y="f837"/>
                    <a:pt x="f853" y="f209"/>
                  </a:cubicBezTo>
                  <a:cubicBezTo>
                    <a:pt x="f854" y="f855"/>
                    <a:pt x="f856" y="f857"/>
                    <a:pt x="f29" y="f858"/>
                  </a:cubicBezTo>
                  <a:cubicBezTo>
                    <a:pt x="f859" y="f860"/>
                    <a:pt x="f861" y="f862"/>
                    <a:pt x="f863" y="f864"/>
                  </a:cubicBezTo>
                  <a:cubicBezTo>
                    <a:pt x="f865" y="f866"/>
                    <a:pt x="f867" y="f868"/>
                    <a:pt x="f869" y="f870"/>
                  </a:cubicBezTo>
                  <a:cubicBezTo>
                    <a:pt x="f21" y="f871"/>
                    <a:pt x="f872" y="f873"/>
                    <a:pt x="f874" y="f875"/>
                  </a:cubicBezTo>
                  <a:cubicBezTo>
                    <a:pt x="f876" y="f877"/>
                    <a:pt x="f9" y="f878"/>
                    <a:pt x="f879" y="f461"/>
                  </a:cubicBezTo>
                  <a:cubicBezTo>
                    <a:pt x="f880" y="f881"/>
                    <a:pt x="f882" y="f883"/>
                    <a:pt x="f155" y="f884"/>
                  </a:cubicBezTo>
                  <a:cubicBezTo>
                    <a:pt x="f257" y="f885"/>
                    <a:pt x="f142" y="f886"/>
                    <a:pt x="f887" y="f466"/>
                  </a:cubicBezTo>
                  <a:cubicBezTo>
                    <a:pt x="f888" y="f889"/>
                    <a:pt x="f890" y="f891"/>
                    <a:pt x="f614" y="f892"/>
                  </a:cubicBezTo>
                  <a:cubicBezTo>
                    <a:pt x="f614" y="f221"/>
                    <a:pt x="f614" y="f893"/>
                    <a:pt x="f614" y="f894"/>
                  </a:cubicBezTo>
                  <a:cubicBezTo>
                    <a:pt x="f614" y="f524"/>
                    <a:pt x="f614" y="f895"/>
                    <a:pt x="f614" y="f468"/>
                  </a:cubicBezTo>
                  <a:cubicBezTo>
                    <a:pt x="f614" y="f896"/>
                    <a:pt x="f614" y="f515"/>
                    <a:pt x="f614" y="f518"/>
                  </a:cubicBezTo>
                  <a:cubicBezTo>
                    <a:pt x="f614" y="f510"/>
                    <a:pt x="f614" y="f897"/>
                    <a:pt x="f614" y="f579"/>
                  </a:cubicBezTo>
                  <a:cubicBezTo>
                    <a:pt x="f898" y="f579"/>
                    <a:pt x="f899" y="f579"/>
                    <a:pt x="f900" y="f579"/>
                  </a:cubicBezTo>
                  <a:cubicBezTo>
                    <a:pt x="f901" y="f579"/>
                    <a:pt x="f902" y="f579"/>
                    <a:pt x="f903" y="f579"/>
                  </a:cubicBezTo>
                  <a:cubicBezTo>
                    <a:pt x="f236" y="f579"/>
                    <a:pt x="f904" y="f579"/>
                    <a:pt x="f228" y="f579"/>
                  </a:cubicBezTo>
                  <a:cubicBezTo>
                    <a:pt x="f905" y="f579"/>
                    <a:pt x="f906" y="f579"/>
                    <a:pt x="f208" y="f579"/>
                  </a:cubicBezTo>
                  <a:cubicBezTo>
                    <a:pt x="f291" y="f231"/>
                    <a:pt x="f330" y="f907"/>
                    <a:pt x="f908" y="f314"/>
                  </a:cubicBezTo>
                  <a:cubicBezTo>
                    <a:pt x="f909" y="f525"/>
                    <a:pt x="f910" y="f247"/>
                    <a:pt x="f911" y="f239"/>
                  </a:cubicBezTo>
                  <a:cubicBezTo>
                    <a:pt x="f912" y="f241"/>
                    <a:pt x="f799" y="f243"/>
                    <a:pt x="f913" y="f312"/>
                  </a:cubicBezTo>
                  <a:cubicBezTo>
                    <a:pt x="f804" y="f312"/>
                    <a:pt x="f914" y="f312"/>
                    <a:pt x="f915" y="f312"/>
                  </a:cubicBezTo>
                  <a:cubicBezTo>
                    <a:pt x="f916" y="f312"/>
                    <a:pt x="f917" y="f312"/>
                    <a:pt x="f602" y="f312"/>
                  </a:cubicBezTo>
                  <a:cubicBezTo>
                    <a:pt x="f918" y="f312"/>
                    <a:pt x="f919" y="f312"/>
                    <a:pt x="f920" y="f312"/>
                  </a:cubicBezTo>
                  <a:cubicBezTo>
                    <a:pt x="f921" y="f312"/>
                    <a:pt x="f267" y="f312"/>
                    <a:pt x="f922" y="f312"/>
                  </a:cubicBezTo>
                  <a:cubicBezTo>
                    <a:pt x="f476" y="f312"/>
                    <a:pt x="f923" y="f312"/>
                    <a:pt x="f924" y="f312"/>
                  </a:cubicBezTo>
                  <a:cubicBezTo>
                    <a:pt x="f474" y="f312"/>
                    <a:pt x="f495" y="f312"/>
                    <a:pt x="f925" y="f312"/>
                  </a:cubicBezTo>
                  <a:cubicBezTo>
                    <a:pt x="f926" y="f312"/>
                    <a:pt x="f927" y="f312"/>
                    <a:pt x="f385" y="f312"/>
                  </a:cubicBezTo>
                  <a:cubicBezTo>
                    <a:pt x="f928" y="f312"/>
                    <a:pt x="f929" y="f312"/>
                    <a:pt x="f387" y="f312"/>
                  </a:cubicBezTo>
                  <a:cubicBezTo>
                    <a:pt x="f930" y="f312"/>
                    <a:pt x="f528" y="f312"/>
                    <a:pt x="f527" y="f312"/>
                  </a:cubicBezTo>
                  <a:cubicBezTo>
                    <a:pt x="f504" y="f302"/>
                    <a:pt x="f468" y="f931"/>
                    <a:pt x="f932" y="f933"/>
                  </a:cubicBezTo>
                  <a:cubicBezTo>
                    <a:pt x="f934" y="f493"/>
                    <a:pt x="f935" y="f490"/>
                    <a:pt x="f936" y="f937"/>
                  </a:cubicBezTo>
                  <a:cubicBezTo>
                    <a:pt x="f938" y="f939"/>
                    <a:pt x="f940" y="f941"/>
                    <a:pt x="f942" y="f943"/>
                  </a:cubicBezTo>
                  <a:cubicBezTo>
                    <a:pt x="f944" y="f945"/>
                    <a:pt x="f946" y="f947"/>
                    <a:pt x="f948" y="f949"/>
                  </a:cubicBezTo>
                  <a:cubicBezTo>
                    <a:pt x="f950" y="f226"/>
                    <a:pt x="f951" y="f900"/>
                    <a:pt x="f952" y="f953"/>
                  </a:cubicBezTo>
                  <a:cubicBezTo>
                    <a:pt x="f954" y="f955"/>
                    <a:pt x="f956" y="f255"/>
                    <a:pt x="f957" y="f153"/>
                  </a:cubicBezTo>
                  <a:cubicBezTo>
                    <a:pt x="f958" y="f959"/>
                    <a:pt x="f960" y="f632"/>
                    <a:pt x="f961" y="f962"/>
                  </a:cubicBezTo>
                  <a:cubicBezTo>
                    <a:pt x="f963" y="f964"/>
                    <a:pt x="f965" y="f966"/>
                    <a:pt x="f967" y="f968"/>
                  </a:cubicBezTo>
                  <a:cubicBezTo>
                    <a:pt x="f969" y="f863"/>
                    <a:pt x="f970" y="f971"/>
                    <a:pt x="f972" y="f756"/>
                  </a:cubicBezTo>
                  <a:cubicBezTo>
                    <a:pt x="f973" y="f974"/>
                    <a:pt x="f30" y="f975"/>
                    <a:pt x="f976" y="f977"/>
                  </a:cubicBezTo>
                  <a:cubicBezTo>
                    <a:pt x="f978" y="f979"/>
                    <a:pt x="f980" y="f981"/>
                    <a:pt x="f341" y="f982"/>
                  </a:cubicBezTo>
                  <a:cubicBezTo>
                    <a:pt x="f983" y="f984"/>
                    <a:pt x="f339" y="f985"/>
                    <a:pt x="f537" y="f538"/>
                  </a:cubicBezTo>
                  <a:close/>
                  <a:moveTo>
                    <a:pt x="f986" y="f221"/>
                  </a:moveTo>
                  <a:cubicBezTo>
                    <a:pt x="f90" y="f402"/>
                    <a:pt x="f987" y="f404"/>
                    <a:pt x="f988" y="f989"/>
                  </a:cubicBezTo>
                  <a:cubicBezTo>
                    <a:pt x="f990" y="f991"/>
                    <a:pt x="f992" y="f229"/>
                    <a:pt x="f993" y="f994"/>
                  </a:cubicBezTo>
                  <a:cubicBezTo>
                    <a:pt x="f995" y="f527"/>
                    <a:pt x="f996" y="f533"/>
                    <a:pt x="f997" y="f998"/>
                  </a:cubicBezTo>
                  <a:cubicBezTo>
                    <a:pt x="f999" y="f911"/>
                    <a:pt x="f1000" y="f1001"/>
                    <a:pt x="f1002" y="f1003"/>
                  </a:cubicBezTo>
                  <a:cubicBezTo>
                    <a:pt x="f1004" y="f370"/>
                    <a:pt x="f1005" y="f1006"/>
                    <a:pt x="f1007" y="f955"/>
                  </a:cubicBezTo>
                  <a:cubicBezTo>
                    <a:pt x="f1008" y="f1009"/>
                    <a:pt x="f1010" y="f1011"/>
                    <a:pt x="f1012" y="f865"/>
                  </a:cubicBezTo>
                  <a:cubicBezTo>
                    <a:pt x="f1013" y="f1014"/>
                    <a:pt x="f1015" y="f70"/>
                    <a:pt x="f1016" y="f1017"/>
                  </a:cubicBezTo>
                  <a:cubicBezTo>
                    <a:pt x="f1018" y="f1019"/>
                    <a:pt x="f1020" y="f558"/>
                    <a:pt x="f1021" y="f1022"/>
                  </a:cubicBezTo>
                  <a:cubicBezTo>
                    <a:pt x="f801" y="f1023"/>
                    <a:pt x="f1024" y="f1025"/>
                    <a:pt x="f1026" y="f1027"/>
                  </a:cubicBezTo>
                  <a:cubicBezTo>
                    <a:pt x="f1028" y="f1029"/>
                    <a:pt x="f1030" y="f1031"/>
                    <a:pt x="f1032" y="f1033"/>
                  </a:cubicBezTo>
                  <a:cubicBezTo>
                    <a:pt x="f1034" y="f1035"/>
                    <a:pt x="f1036" y="f1037"/>
                    <a:pt x="f1038" y="f1039"/>
                  </a:cubicBezTo>
                  <a:cubicBezTo>
                    <a:pt x="f1040" y="f1041"/>
                    <a:pt x="f1042" y="f1043"/>
                    <a:pt x="f1044" y="f1045"/>
                  </a:cubicBezTo>
                  <a:cubicBezTo>
                    <a:pt x="f1017" y="f1046"/>
                    <a:pt x="f1047" y="f1048"/>
                    <a:pt x="f1049" y="f1050"/>
                  </a:cubicBezTo>
                  <a:cubicBezTo>
                    <a:pt x="f1051" y="f1052"/>
                    <a:pt x="f1053" y="f1054"/>
                    <a:pt x="f261" y="f1055"/>
                  </a:cubicBezTo>
                  <a:cubicBezTo>
                    <a:pt x="f1056" y="f1057"/>
                    <a:pt x="f1058" y="f1059"/>
                    <a:pt x="f234" y="f699"/>
                  </a:cubicBezTo>
                  <a:cubicBezTo>
                    <a:pt x="f321" y="f1060"/>
                    <a:pt x="f1061" y="f1031"/>
                    <a:pt x="f1062" y="f1063"/>
                  </a:cubicBezTo>
                  <a:cubicBezTo>
                    <a:pt x="f1064" y="f1065"/>
                    <a:pt x="f922" y="f675"/>
                    <a:pt x="f1066" y="f1067"/>
                  </a:cubicBezTo>
                  <a:cubicBezTo>
                    <a:pt x="f302" y="f1068"/>
                    <a:pt x="f314" y="f662"/>
                    <a:pt x="f223" y="f1069"/>
                  </a:cubicBezTo>
                  <a:cubicBezTo>
                    <a:pt x="f894" y="f1070"/>
                    <a:pt x="f1071" y="f1072"/>
                    <a:pt x="f1073" y="f1074"/>
                  </a:cubicBezTo>
                  <a:cubicBezTo>
                    <a:pt x="f518" y="f1075"/>
                    <a:pt x="f1076" y="f1077"/>
                    <a:pt x="f526" y="f187"/>
                  </a:cubicBezTo>
                  <a:cubicBezTo>
                    <a:pt x="f1078" y="f1079"/>
                    <a:pt x="f922" y="f1080"/>
                    <a:pt x="f937" y="f370"/>
                  </a:cubicBezTo>
                  <a:cubicBezTo>
                    <a:pt x="f941" y="f338"/>
                    <a:pt x="f1081" y="f1082"/>
                    <a:pt x="f374" y="f911"/>
                  </a:cubicBezTo>
                  <a:cubicBezTo>
                    <a:pt x="f1083" y="f1084"/>
                    <a:pt x="f1085" y="f534"/>
                    <a:pt x="f1086" y="f1087"/>
                  </a:cubicBezTo>
                  <a:cubicBezTo>
                    <a:pt x="f1088" y="f306"/>
                    <a:pt x="f1089" y="f396"/>
                    <a:pt x="f986" y="f221"/>
                  </a:cubicBez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333333"/>
              </a:solidFill>
              <a:prstDash val="solid"/>
            </a:ln>
          </p:spPr>
          <p:txBody>
            <a:bodyPr vert="horz" wrap="square" lIns="90000" tIns="45000" rIns="90000" bIns="45000" anchor="ctr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333333"/>
                </a:solidFill>
                <a:latin typeface="Arial" pitchFamily="34"/>
                <a:ea typeface="MS Gothic" pitchFamily="2"/>
                <a:cs typeface="Tahoma" pitchFamily="2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2555776" y="4797152"/>
              <a:ext cx="144016" cy="14630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3275856" y="3718773"/>
            <a:ext cx="212421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Diagnosis: </a:t>
            </a:r>
            <a:r>
              <a:rPr lang="en-US" dirty="0" smtClean="0">
                <a:solidFill>
                  <a:srgbClr val="002060"/>
                </a:solidFill>
              </a:rPr>
              <a:t>Lung cancer</a:t>
            </a:r>
            <a:endParaRPr lang="fr-FR" dirty="0"/>
          </a:p>
        </p:txBody>
      </p:sp>
      <p:sp>
        <p:nvSpPr>
          <p:cNvPr id="48" name="TextBox 47"/>
          <p:cNvSpPr txBox="1"/>
          <p:nvPr/>
        </p:nvSpPr>
        <p:spPr>
          <a:xfrm>
            <a:off x="3275856" y="2420888"/>
            <a:ext cx="212421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Name: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Julie Dubois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75856" y="3717032"/>
            <a:ext cx="212421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Diagnosis: </a:t>
            </a:r>
            <a:r>
              <a:rPr lang="en-US" dirty="0" smtClean="0">
                <a:solidFill>
                  <a:srgbClr val="002060"/>
                </a:solidFill>
              </a:rPr>
              <a:t>Influenza</a:t>
            </a:r>
            <a:endParaRPr lang="fr-FR" dirty="0"/>
          </a:p>
        </p:txBody>
      </p:sp>
      <p:pic>
        <p:nvPicPr>
          <p:cNvPr id="31" name="Picture 4" descr="#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48935"/>
            <a:ext cx="432047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#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50225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8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28" grpId="0" animBg="1"/>
      <p:bldP spid="29" grpId="0" animBg="1"/>
      <p:bldP spid="32" grpId="0" animBg="1"/>
      <p:bldP spid="33" grpId="0"/>
      <p:bldP spid="34" grpId="0" animBg="1"/>
      <p:bldP spid="35" grpId="0" animBg="1"/>
      <p:bldP spid="36" grpId="0" animBg="1"/>
      <p:bldP spid="36" grpId="1" animBg="1"/>
      <p:bldP spid="37" grpId="0"/>
      <p:bldP spid="38" grpId="0" animBg="1"/>
      <p:bldP spid="43" grpId="0" animBg="1"/>
      <p:bldP spid="48" grpId="0" animBg="1"/>
      <p:bldP spid="49" grpId="0" animBg="1"/>
      <p:bldP spid="4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Sanitizable</a:t>
            </a:r>
            <a:r>
              <a:rPr lang="en-US" dirty="0" smtClean="0"/>
              <a:t> Signatures 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Properties:</a:t>
            </a:r>
            <a:endParaRPr lang="fr-FR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5085184"/>
            <a:ext cx="78488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FF0000"/>
                </a:solidFill>
              </a:rPr>
              <a:t>Immutability:</a:t>
            </a:r>
            <a:r>
              <a:rPr lang="en-US" sz="2100" dirty="0" smtClean="0"/>
              <a:t> </a:t>
            </a:r>
            <a:endParaRPr lang="fr-FR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5482098"/>
            <a:ext cx="7056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 smtClean="0"/>
              <a:t>Not even the sanitizer can change fixed blocks, or blocks it is not allowed to change</a:t>
            </a:r>
            <a:endParaRPr lang="fr-FR" sz="2100" i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42" y="2838632"/>
            <a:ext cx="809851" cy="8098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2740695"/>
            <a:ext cx="418201" cy="4025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2708920"/>
            <a:ext cx="900100" cy="101725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63588" y="3666246"/>
            <a:ext cx="12714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Sanitizer</a:t>
            </a:r>
          </a:p>
          <a:p>
            <a:pPr algn="ctr"/>
            <a:r>
              <a:rPr lang="en-US" dirty="0" smtClean="0"/>
              <a:t>(CPAM)</a:t>
            </a:r>
            <a:endParaRPr lang="fr-FR" dirty="0"/>
          </a:p>
        </p:txBody>
      </p:sp>
      <p:sp>
        <p:nvSpPr>
          <p:cNvPr id="26" name="Rounded Rectangle 25"/>
          <p:cNvSpPr/>
          <p:nvPr/>
        </p:nvSpPr>
        <p:spPr>
          <a:xfrm>
            <a:off x="3710911" y="1772816"/>
            <a:ext cx="2124216" cy="3497034"/>
          </a:xfrm>
          <a:prstGeom prst="roundRect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extBox 26"/>
          <p:cNvSpPr txBox="1"/>
          <p:nvPr/>
        </p:nvSpPr>
        <p:spPr>
          <a:xfrm>
            <a:off x="3854927" y="17728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Medical record</a:t>
            </a:r>
            <a:endParaRPr lang="fr-FR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3710911" y="2420888"/>
            <a:ext cx="212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Name: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Julie Martin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10911" y="3068960"/>
            <a:ext cx="2124216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Address: </a:t>
            </a:r>
            <a:r>
              <a:rPr lang="en-US" sz="1600" dirty="0" smtClean="0">
                <a:solidFill>
                  <a:srgbClr val="002060"/>
                </a:solidFill>
              </a:rPr>
              <a:t>21 Rue de </a:t>
            </a:r>
            <a:r>
              <a:rPr lang="en-US" sz="1600" dirty="0" err="1" smtClean="0">
                <a:solidFill>
                  <a:srgbClr val="002060"/>
                </a:solidFill>
              </a:rPr>
              <a:t>Fougères</a:t>
            </a:r>
            <a:r>
              <a:rPr lang="en-US" sz="1600" dirty="0" smtClean="0">
                <a:solidFill>
                  <a:srgbClr val="002060"/>
                </a:solidFill>
              </a:rPr>
              <a:t>…………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30" name="Signatur"/>
          <p:cNvSpPr/>
          <p:nvPr/>
        </p:nvSpPr>
        <p:spPr>
          <a:xfrm>
            <a:off x="5439103" y="4869160"/>
            <a:ext cx="360000" cy="540000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82919" y="4869160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Signed: </a:t>
            </a:r>
            <a:endParaRPr lang="fr-FR" dirty="0"/>
          </a:p>
        </p:txBody>
      </p:sp>
      <p:sp>
        <p:nvSpPr>
          <p:cNvPr id="32" name="TextBox 31"/>
          <p:cNvSpPr txBox="1"/>
          <p:nvPr/>
        </p:nvSpPr>
        <p:spPr>
          <a:xfrm>
            <a:off x="3710911" y="4366845"/>
            <a:ext cx="21242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Work from home</a:t>
            </a:r>
            <a:endParaRPr lang="fr-FR" dirty="0"/>
          </a:p>
        </p:txBody>
      </p:sp>
      <p:sp>
        <p:nvSpPr>
          <p:cNvPr id="37" name="TextBox 36"/>
          <p:cNvSpPr txBox="1"/>
          <p:nvPr/>
        </p:nvSpPr>
        <p:spPr>
          <a:xfrm>
            <a:off x="3707904" y="3717032"/>
            <a:ext cx="212421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Diagnosis: </a:t>
            </a:r>
            <a:r>
              <a:rPr lang="en-US" dirty="0" smtClean="0">
                <a:solidFill>
                  <a:srgbClr val="002060"/>
                </a:solidFill>
              </a:rPr>
              <a:t>Lung cancer</a:t>
            </a:r>
            <a:endParaRPr lang="fr-FR" dirty="0"/>
          </a:p>
        </p:txBody>
      </p:sp>
      <p:pic>
        <p:nvPicPr>
          <p:cNvPr id="41" name="Picture 2" descr="#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50" y="4869160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#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48935"/>
            <a:ext cx="432047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3707904" y="2420888"/>
            <a:ext cx="212421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Name: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Julie Dubois</a:t>
            </a:r>
            <a:endParaRPr lang="fr-FR" dirty="0">
              <a:solidFill>
                <a:srgbClr val="00206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436096" y="4869160"/>
            <a:ext cx="357033" cy="576065"/>
            <a:chOff x="2555776" y="4792566"/>
            <a:chExt cx="180000" cy="292618"/>
          </a:xfrm>
        </p:grpSpPr>
        <p:sp>
          <p:nvSpPr>
            <p:cNvPr id="45" name="Signatur"/>
            <p:cNvSpPr/>
            <p:nvPr/>
          </p:nvSpPr>
          <p:spPr>
            <a:xfrm>
              <a:off x="2555776" y="4792566"/>
              <a:ext cx="180000" cy="292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4"/>
                <a:gd name="f4" fmla="val 2928"/>
                <a:gd name="f5" fmla="val 1941"/>
                <a:gd name="f6" fmla="val 2982"/>
                <a:gd name="f7" fmla="val 1938"/>
                <a:gd name="f8" fmla="val 3036"/>
                <a:gd name="f9" fmla="val 1933"/>
                <a:gd name="f10" fmla="val 3090"/>
                <a:gd name="f11" fmla="val 1924"/>
                <a:gd name="f12" fmla="val 3131"/>
                <a:gd name="f13" fmla="val 1915"/>
                <a:gd name="f14" fmla="val 3172"/>
                <a:gd name="f15" fmla="val 1905"/>
                <a:gd name="f16" fmla="val 3214"/>
                <a:gd name="f17" fmla="val 1891"/>
                <a:gd name="f18" fmla="val 3246"/>
                <a:gd name="f19" fmla="val 1877"/>
                <a:gd name="f20" fmla="val 3278"/>
                <a:gd name="f21" fmla="val 1861"/>
                <a:gd name="f22" fmla="val 3312"/>
                <a:gd name="f23" fmla="val 1843"/>
                <a:gd name="f24" fmla="val 3340"/>
                <a:gd name="f25" fmla="val 1825"/>
                <a:gd name="f26" fmla="val 3368"/>
                <a:gd name="f27" fmla="val 1805"/>
                <a:gd name="f28" fmla="val 3398"/>
                <a:gd name="f29" fmla="val 1775"/>
                <a:gd name="f30" fmla="val 3437"/>
                <a:gd name="f31" fmla="val 1745"/>
                <a:gd name="f32" fmla="val 3476"/>
                <a:gd name="f33" fmla="val 1715"/>
                <a:gd name="f34" fmla="val 3517"/>
                <a:gd name="f35" fmla="val 1685"/>
                <a:gd name="f36" fmla="val 3548"/>
                <a:gd name="f37" fmla="val 1655"/>
                <a:gd name="f38" fmla="val 3579"/>
                <a:gd name="f39" fmla="val 1625"/>
                <a:gd name="f40" fmla="val 3612"/>
                <a:gd name="f41" fmla="val 1602"/>
                <a:gd name="f42" fmla="val 3646"/>
                <a:gd name="f43" fmla="val 1579"/>
                <a:gd name="f44" fmla="val 3680"/>
                <a:gd name="f45" fmla="val 1556"/>
                <a:gd name="f46" fmla="val 3716"/>
                <a:gd name="f47" fmla="val 1547"/>
                <a:gd name="f48" fmla="val 3766"/>
                <a:gd name="f49" fmla="val 1538"/>
                <a:gd name="f50" fmla="val 3816"/>
                <a:gd name="f51" fmla="val 1529"/>
                <a:gd name="f52" fmla="val 3868"/>
                <a:gd name="f53" fmla="val 1532"/>
                <a:gd name="f54" fmla="val 3914"/>
                <a:gd name="f55" fmla="val 1535"/>
                <a:gd name="f56" fmla="val 3960"/>
                <a:gd name="f57" fmla="val 4008"/>
                <a:gd name="f58" fmla="val 1545"/>
                <a:gd name="f59" fmla="val 4052"/>
                <a:gd name="f60" fmla="val 1552"/>
                <a:gd name="f61" fmla="val 4096"/>
                <a:gd name="f62" fmla="val 1560"/>
                <a:gd name="f63" fmla="val 4141"/>
                <a:gd name="f64" fmla="val 1569"/>
                <a:gd name="f65" fmla="val 4183"/>
                <a:gd name="f66" fmla="val 1578"/>
                <a:gd name="f67" fmla="val 4225"/>
                <a:gd name="f68" fmla="val 1587"/>
                <a:gd name="f69" fmla="val 4268"/>
                <a:gd name="f70" fmla="val 1595"/>
                <a:gd name="f71" fmla="val 4309"/>
                <a:gd name="f72" fmla="val 1603"/>
                <a:gd name="f73" fmla="val 4350"/>
                <a:gd name="f74" fmla="val 1612"/>
                <a:gd name="f75" fmla="val 4393"/>
                <a:gd name="f76" fmla="val 1620"/>
                <a:gd name="f77" fmla="val 4412"/>
                <a:gd name="f78" fmla="val 1628"/>
                <a:gd name="f79" fmla="val 4431"/>
                <a:gd name="f80" fmla="val 1636"/>
                <a:gd name="f81" fmla="val 4451"/>
                <a:gd name="f82" fmla="val 1645"/>
                <a:gd name="f83" fmla="val 4475"/>
                <a:gd name="f84" fmla="val 1654"/>
                <a:gd name="f85" fmla="val 4499"/>
                <a:gd name="f86" fmla="val 1664"/>
                <a:gd name="f87" fmla="val 4524"/>
                <a:gd name="f88" fmla="val 1671"/>
                <a:gd name="f89" fmla="val 4545"/>
                <a:gd name="f90" fmla="val 1678"/>
                <a:gd name="f91" fmla="val 4566"/>
                <a:gd name="f92" fmla="val 4587"/>
                <a:gd name="f93" fmla="val 1688"/>
                <a:gd name="f94" fmla="val 4596"/>
                <a:gd name="f95" fmla="val 1691"/>
                <a:gd name="f96" fmla="val 4605"/>
                <a:gd name="f97" fmla="val 1695"/>
                <a:gd name="f98" fmla="val 4614"/>
                <a:gd name="f99" fmla="val 1711"/>
                <a:gd name="f100" fmla="val 4604"/>
                <a:gd name="f101" fmla="val 1727"/>
                <a:gd name="f102" fmla="val 4594"/>
                <a:gd name="f103" fmla="val 4582"/>
                <a:gd name="f104" fmla="val 1765"/>
                <a:gd name="f105" fmla="val 4577"/>
                <a:gd name="f106" fmla="val 1785"/>
                <a:gd name="f107" fmla="val 4572"/>
                <a:gd name="f108" fmla="val 4565"/>
                <a:gd name="f109" fmla="val 4563"/>
                <a:gd name="f110" fmla="val 1845"/>
                <a:gd name="f111" fmla="val 4561"/>
                <a:gd name="f112" fmla="val 1866"/>
                <a:gd name="f113" fmla="val 4559"/>
                <a:gd name="f114" fmla="val 1882"/>
                <a:gd name="f115" fmla="val 1898"/>
                <a:gd name="f116" fmla="val 1916"/>
                <a:gd name="f117" fmla="val 1935"/>
                <a:gd name="f118" fmla="val 4560"/>
                <a:gd name="f119" fmla="val 1954"/>
                <a:gd name="f120" fmla="val 1973"/>
                <a:gd name="f121" fmla="val 1997"/>
                <a:gd name="f122" fmla="val 2021"/>
                <a:gd name="f123" fmla="val 4569"/>
                <a:gd name="f124" fmla="val 2047"/>
                <a:gd name="f125" fmla="val 4573"/>
                <a:gd name="f126" fmla="val 2068"/>
                <a:gd name="f127" fmla="val 4576"/>
                <a:gd name="f128" fmla="val 2089"/>
                <a:gd name="f129" fmla="val 4579"/>
                <a:gd name="f130" fmla="val 2110"/>
                <a:gd name="f131" fmla="val 2119"/>
                <a:gd name="f132" fmla="val 4583"/>
                <a:gd name="f133" fmla="val 2128"/>
                <a:gd name="f134" fmla="val 4584"/>
                <a:gd name="f135" fmla="val 2137"/>
                <a:gd name="f136" fmla="val 2125"/>
                <a:gd name="f137" fmla="val 4570"/>
                <a:gd name="f138" fmla="val 2113"/>
                <a:gd name="f139" fmla="val 4553"/>
                <a:gd name="f140" fmla="val 2100"/>
                <a:gd name="f141" fmla="val 4536"/>
                <a:gd name="f142" fmla="val 2091"/>
                <a:gd name="f143" fmla="val 4515"/>
                <a:gd name="f144" fmla="val 2082"/>
                <a:gd name="f145" fmla="val 4494"/>
                <a:gd name="f146" fmla="val 2071"/>
                <a:gd name="f147" fmla="val 4472"/>
                <a:gd name="f148" fmla="val 2063"/>
                <a:gd name="f149" fmla="val 4449"/>
                <a:gd name="f150" fmla="val 2055"/>
                <a:gd name="f151" fmla="val 4426"/>
                <a:gd name="f152" fmla="val 4403"/>
                <a:gd name="f153" fmla="val 2040"/>
                <a:gd name="f154" fmla="val 4382"/>
                <a:gd name="f155" fmla="val 2033"/>
                <a:gd name="f156" fmla="val 4361"/>
                <a:gd name="f157" fmla="val 2026"/>
                <a:gd name="f158" fmla="val 4338"/>
                <a:gd name="f159" fmla="val 2001"/>
                <a:gd name="f160" fmla="val 4275"/>
                <a:gd name="f161" fmla="val 1976"/>
                <a:gd name="f162" fmla="val 4212"/>
                <a:gd name="f163" fmla="val 1951"/>
                <a:gd name="f164" fmla="val 4149"/>
                <a:gd name="f165" fmla="val 4103"/>
                <a:gd name="f166" fmla="val 1931"/>
                <a:gd name="f167" fmla="val 4057"/>
                <a:gd name="f168" fmla="val 1921"/>
                <a:gd name="f169" fmla="val 4009"/>
                <a:gd name="f170" fmla="val 1922"/>
                <a:gd name="f171" fmla="val 3975"/>
                <a:gd name="f172" fmla="val 1923"/>
                <a:gd name="f173" fmla="val 3941"/>
                <a:gd name="f174" fmla="val 1925"/>
                <a:gd name="f175" fmla="val 3905"/>
                <a:gd name="f176" fmla="val 1934"/>
                <a:gd name="f177" fmla="val 3879"/>
                <a:gd name="f178" fmla="val 1943"/>
                <a:gd name="f179" fmla="val 3853"/>
                <a:gd name="f180" fmla="val 3825"/>
                <a:gd name="f181" fmla="val 1969"/>
                <a:gd name="f182" fmla="val 3803"/>
                <a:gd name="f183" fmla="val 1984"/>
                <a:gd name="f184" fmla="val 3781"/>
                <a:gd name="f185" fmla="val 1999"/>
                <a:gd name="f186" fmla="val 3757"/>
                <a:gd name="f187" fmla="val 2034"/>
                <a:gd name="f188" fmla="val 3705"/>
                <a:gd name="f189" fmla="val 2069"/>
                <a:gd name="f190" fmla="val 3653"/>
                <a:gd name="f191" fmla="val 2105"/>
                <a:gd name="f192" fmla="val 3599"/>
                <a:gd name="f193" fmla="val 2138"/>
                <a:gd name="f194" fmla="val 3549"/>
                <a:gd name="f195" fmla="val 2171"/>
                <a:gd name="f196" fmla="val 3499"/>
                <a:gd name="f197" fmla="val 2206"/>
                <a:gd name="f198" fmla="val 3449"/>
                <a:gd name="f199" fmla="val 2232"/>
                <a:gd name="f200" fmla="val 2258"/>
                <a:gd name="f201" fmla="val 3347"/>
                <a:gd name="f202" fmla="val 2286"/>
                <a:gd name="f203" fmla="val 3294"/>
                <a:gd name="f204" fmla="val 2301"/>
                <a:gd name="f205" fmla="val 3237"/>
                <a:gd name="f206" fmla="val 2316"/>
                <a:gd name="f207" fmla="val 3180"/>
                <a:gd name="f208" fmla="val 2331"/>
                <a:gd name="f209" fmla="val 3122"/>
                <a:gd name="f210" fmla="val 3100"/>
                <a:gd name="f211" fmla="val 3078"/>
                <a:gd name="f212" fmla="val 3054"/>
                <a:gd name="f213" fmla="val 3029"/>
                <a:gd name="f214" fmla="val 3004"/>
                <a:gd name="f215" fmla="val 2979"/>
                <a:gd name="f216" fmla="val 2953"/>
                <a:gd name="f217" fmla="val 2927"/>
                <a:gd name="f218" fmla="val 2899"/>
                <a:gd name="f219" fmla="val 2872"/>
                <a:gd name="f220" fmla="val 2845"/>
                <a:gd name="f221" fmla="val 2817"/>
                <a:gd name="f222" fmla="val 2324"/>
                <a:gd name="f223" fmla="val 2811"/>
                <a:gd name="f224" fmla="val 2317"/>
                <a:gd name="f225" fmla="val 2805"/>
                <a:gd name="f226" fmla="val 2310"/>
                <a:gd name="f227" fmla="val 2797"/>
                <a:gd name="f228" fmla="val 2305"/>
                <a:gd name="f229" fmla="val 2791"/>
                <a:gd name="f230" fmla="val 2300"/>
                <a:gd name="f231" fmla="val 2785"/>
                <a:gd name="f232" fmla="val 2293"/>
                <a:gd name="f233" fmla="val 2779"/>
                <a:gd name="f234" fmla="val 2289"/>
                <a:gd name="f235" fmla="val 2775"/>
                <a:gd name="f236" fmla="val 2285"/>
                <a:gd name="f237" fmla="val 2771"/>
                <a:gd name="f238" fmla="val 2280"/>
                <a:gd name="f239" fmla="val 2766"/>
                <a:gd name="f240" fmla="val 2279"/>
                <a:gd name="f241" fmla="val 2765"/>
                <a:gd name="f242" fmla="val 2278"/>
                <a:gd name="f243" fmla="val 2764"/>
                <a:gd name="f244" fmla="val 2276"/>
                <a:gd name="f245" fmla="val 2762"/>
                <a:gd name="f246" fmla="val 2243"/>
                <a:gd name="f247" fmla="val 2770"/>
                <a:gd name="f248" fmla="val 2210"/>
                <a:gd name="f249" fmla="val 2778"/>
                <a:gd name="f250" fmla="val 2177"/>
                <a:gd name="f251" fmla="val 2788"/>
                <a:gd name="f252" fmla="val 2148"/>
                <a:gd name="f253" fmla="val 2800"/>
                <a:gd name="f254" fmla="val 2812"/>
                <a:gd name="f255" fmla="val 2088"/>
                <a:gd name="f256" fmla="val 2824"/>
                <a:gd name="f257" fmla="val 2062"/>
                <a:gd name="f258" fmla="val 2839"/>
                <a:gd name="f259" fmla="val 2036"/>
                <a:gd name="f260" fmla="val 2854"/>
                <a:gd name="f261" fmla="val 2010"/>
                <a:gd name="f262" fmla="val 2870"/>
                <a:gd name="f263" fmla="val 1988"/>
                <a:gd name="f264" fmla="val 2889"/>
                <a:gd name="f265" fmla="val 1966"/>
                <a:gd name="f266" fmla="val 2908"/>
                <a:gd name="f267" fmla="val 2635"/>
                <a:gd name="f268" fmla="val 2707"/>
                <a:gd name="f269" fmla="val 2587"/>
                <a:gd name="f270" fmla="val 2712"/>
                <a:gd name="f271" fmla="val 2539"/>
                <a:gd name="f272" fmla="val 2717"/>
                <a:gd name="f273" fmla="val 2491"/>
                <a:gd name="f274" fmla="val 2722"/>
                <a:gd name="f275" fmla="val 2467"/>
                <a:gd name="f276" fmla="val 2724"/>
                <a:gd name="f277" fmla="val 2443"/>
                <a:gd name="f278" fmla="val 2726"/>
                <a:gd name="f279" fmla="val 2417"/>
                <a:gd name="f280" fmla="val 2730"/>
                <a:gd name="f281" fmla="val 2408"/>
                <a:gd name="f282" fmla="val 2731"/>
                <a:gd name="f283" fmla="val 2399"/>
                <a:gd name="f284" fmla="val 2732"/>
                <a:gd name="f285" fmla="val 2389"/>
                <a:gd name="f286" fmla="val 2733"/>
                <a:gd name="f287" fmla="val 2388"/>
                <a:gd name="f288" fmla="val 2387"/>
                <a:gd name="f289" fmla="val 2386"/>
                <a:gd name="f290" fmla="val 2734"/>
                <a:gd name="f291" fmla="val 2378"/>
                <a:gd name="f292" fmla="val 2370"/>
                <a:gd name="f293" fmla="val 2360"/>
                <a:gd name="f294" fmla="val 2350"/>
                <a:gd name="f295" fmla="val 2340"/>
                <a:gd name="f296" fmla="val 2330"/>
                <a:gd name="f297" fmla="val 2320"/>
                <a:gd name="f298" fmla="val 2292"/>
                <a:gd name="f299" fmla="val 2284"/>
                <a:gd name="f300" fmla="val 2735"/>
                <a:gd name="f301" fmla="val 2736"/>
                <a:gd name="f302" fmla="val 2738"/>
                <a:gd name="f303" fmla="val 2741"/>
                <a:gd name="f304" fmla="val 2744"/>
                <a:gd name="f305" fmla="val 2748"/>
                <a:gd name="f306" fmla="val 2751"/>
                <a:gd name="f307" fmla="val 2754"/>
                <a:gd name="f308" fmla="val 2757"/>
                <a:gd name="f309" fmla="val 2758"/>
                <a:gd name="f310" fmla="val 2759"/>
                <a:gd name="f311" fmla="val 2277"/>
                <a:gd name="f312" fmla="val 2763"/>
                <a:gd name="f313" fmla="val 2288"/>
                <a:gd name="f314" fmla="val 2774"/>
                <a:gd name="f315" fmla="val 2298"/>
                <a:gd name="f316" fmla="val 2303"/>
                <a:gd name="f317" fmla="val 2803"/>
                <a:gd name="f318" fmla="val 2809"/>
                <a:gd name="f319" fmla="val 2349"/>
                <a:gd name="f320" fmla="val 2840"/>
                <a:gd name="f321" fmla="val 2367"/>
                <a:gd name="f322" fmla="val 2863"/>
                <a:gd name="f323" fmla="val 2888"/>
                <a:gd name="f324" fmla="val 2397"/>
                <a:gd name="f325" fmla="val 2918"/>
                <a:gd name="f326" fmla="val 2948"/>
                <a:gd name="f327" fmla="val 2419"/>
                <a:gd name="f328" fmla="val 2422"/>
                <a:gd name="f329" fmla="val 3019"/>
                <a:gd name="f330" fmla="val 2425"/>
                <a:gd name="f331" fmla="val 3059"/>
                <a:gd name="f332" fmla="val 2428"/>
                <a:gd name="f333" fmla="val 3099"/>
                <a:gd name="f334" fmla="val 3153"/>
                <a:gd name="f335" fmla="val 2416"/>
                <a:gd name="f336" fmla="val 3207"/>
                <a:gd name="f337" fmla="val 3263"/>
                <a:gd name="f338" fmla="val 2392"/>
                <a:gd name="f339" fmla="val 3335"/>
                <a:gd name="f340" fmla="val 2376"/>
                <a:gd name="f341" fmla="val 3407"/>
                <a:gd name="f342" fmla="val 2358"/>
                <a:gd name="f343" fmla="val 3481"/>
                <a:gd name="f344" fmla="val 3515"/>
                <a:gd name="f345" fmla="val 2329"/>
                <a:gd name="f346" fmla="val 3584"/>
                <a:gd name="f347" fmla="val 3618"/>
                <a:gd name="f348" fmla="val 3652"/>
                <a:gd name="f349" fmla="val 3688"/>
                <a:gd name="f350" fmla="val 2282"/>
                <a:gd name="f351" fmla="val 3722"/>
                <a:gd name="f352" fmla="val 2272"/>
                <a:gd name="f353" fmla="val 3756"/>
                <a:gd name="f354" fmla="val 2260"/>
                <a:gd name="f355" fmla="val 3791"/>
                <a:gd name="f356" fmla="val 2256"/>
                <a:gd name="f357" fmla="val 3826"/>
                <a:gd name="f358" fmla="val 2252"/>
                <a:gd name="f359" fmla="val 3861"/>
                <a:gd name="f360" fmla="val 2247"/>
                <a:gd name="f361" fmla="val 3896"/>
                <a:gd name="f362" fmla="val 3967"/>
                <a:gd name="f363" fmla="val 2257"/>
                <a:gd name="f364" fmla="val 4038"/>
                <a:gd name="f365" fmla="val 2263"/>
                <a:gd name="f366" fmla="val 4110"/>
                <a:gd name="f367" fmla="val 4172"/>
                <a:gd name="f368" fmla="val 2297"/>
                <a:gd name="f369" fmla="val 4234"/>
                <a:gd name="f370" fmla="val 2315"/>
                <a:gd name="f371" fmla="val 4297"/>
                <a:gd name="f372" fmla="val 2344"/>
                <a:gd name="f373" fmla="val 4355"/>
                <a:gd name="f374" fmla="val 2373"/>
                <a:gd name="f375" fmla="val 4413"/>
                <a:gd name="f376" fmla="val 2402"/>
                <a:gd name="f377" fmla="val 4530"/>
                <a:gd name="f378" fmla="val 2484"/>
                <a:gd name="f379" fmla="val 4588"/>
                <a:gd name="f380" fmla="val 2527"/>
                <a:gd name="f381" fmla="val 4647"/>
                <a:gd name="f382" fmla="val 2581"/>
                <a:gd name="f383" fmla="val 4709"/>
                <a:gd name="f384" fmla="val 4771"/>
                <a:gd name="f385" fmla="val 2690"/>
                <a:gd name="f386" fmla="val 4835"/>
                <a:gd name="f387" fmla="val 2701"/>
                <a:gd name="f388" fmla="val 4840"/>
                <a:gd name="f389" fmla="val 4845"/>
                <a:gd name="f390" fmla="val 2723"/>
                <a:gd name="f391" fmla="val 4852"/>
                <a:gd name="f392" fmla="val 4864"/>
                <a:gd name="f393" fmla="val 2753"/>
                <a:gd name="f394" fmla="val 4876"/>
                <a:gd name="f395" fmla="val 4890"/>
                <a:gd name="f396" fmla="val 2783"/>
                <a:gd name="f397" fmla="val 4902"/>
                <a:gd name="f398" fmla="val 2796"/>
                <a:gd name="f399" fmla="val 4914"/>
                <a:gd name="f400" fmla="val 4928"/>
                <a:gd name="f401" fmla="val 4934"/>
                <a:gd name="f402" fmla="val 2823"/>
                <a:gd name="f403" fmla="val 4940"/>
                <a:gd name="f404" fmla="val 2829"/>
                <a:gd name="f405" fmla="val 4946"/>
                <a:gd name="f406" fmla="val 2852"/>
                <a:gd name="f407" fmla="val 4925"/>
                <a:gd name="f408" fmla="val 2875"/>
                <a:gd name="f409" fmla="val 4904"/>
                <a:gd name="f410" fmla="val 4881"/>
                <a:gd name="f411" fmla="val 4869"/>
                <a:gd name="f412" fmla="val 2955"/>
                <a:gd name="f413" fmla="val 4857"/>
                <a:gd name="f414" fmla="val 2983"/>
                <a:gd name="f415" fmla="val 3013"/>
                <a:gd name="f416" fmla="val 4839"/>
                <a:gd name="f417" fmla="val 3043"/>
                <a:gd name="f418" fmla="val 4833"/>
                <a:gd name="f419" fmla="val 3073"/>
                <a:gd name="f420" fmla="val 4825"/>
                <a:gd name="f421" fmla="val 3102"/>
                <a:gd name="f422" fmla="val 4820"/>
                <a:gd name="f423" fmla="val 4815"/>
                <a:gd name="f424" fmla="val 3161"/>
                <a:gd name="f425" fmla="val 4808"/>
                <a:gd name="f426" fmla="val 3167"/>
                <a:gd name="f427" fmla="val 3173"/>
                <a:gd name="f428" fmla="val 3186"/>
                <a:gd name="f429" fmla="val 4809"/>
                <a:gd name="f430" fmla="val 3192"/>
                <a:gd name="f431" fmla="val 4810"/>
                <a:gd name="f432" fmla="val 3198"/>
                <a:gd name="f433" fmla="val 4811"/>
                <a:gd name="f434" fmla="val 3202"/>
                <a:gd name="f435" fmla="val 4813"/>
                <a:gd name="f436" fmla="val 3206"/>
                <a:gd name="f437" fmla="val 3210"/>
                <a:gd name="f438" fmla="val 4819"/>
                <a:gd name="f439" fmla="val 3211"/>
                <a:gd name="f440" fmla="val 4824"/>
                <a:gd name="f441" fmla="val 3212"/>
                <a:gd name="f442" fmla="val 4829"/>
                <a:gd name="f443" fmla="val 3215"/>
                <a:gd name="f444" fmla="val 3178"/>
                <a:gd name="f445" fmla="val 3141"/>
                <a:gd name="f446" fmla="val 4783"/>
                <a:gd name="f447" fmla="val 3104"/>
                <a:gd name="f448" fmla="val 4757"/>
                <a:gd name="f449" fmla="val 3076"/>
                <a:gd name="f450" fmla="val 4734"/>
                <a:gd name="f451" fmla="val 3048"/>
                <a:gd name="f452" fmla="val 4711"/>
                <a:gd name="f453" fmla="val 3018"/>
                <a:gd name="f454" fmla="val 4686"/>
                <a:gd name="f455" fmla="val 2995"/>
                <a:gd name="f456" fmla="val 4665"/>
                <a:gd name="f457" fmla="val 2972"/>
                <a:gd name="f458" fmla="val 4644"/>
                <a:gd name="f459" fmla="val 2947"/>
                <a:gd name="f460" fmla="val 4621"/>
                <a:gd name="f461" fmla="val 2926"/>
                <a:gd name="f462" fmla="val 4601"/>
                <a:gd name="f463" fmla="val 2905"/>
                <a:gd name="f464" fmla="val 4581"/>
                <a:gd name="f465" fmla="val 2884"/>
                <a:gd name="f466" fmla="val 2844"/>
                <a:gd name="f467" fmla="val 4512"/>
                <a:gd name="f468" fmla="val 2804"/>
                <a:gd name="f469" fmla="val 4465"/>
                <a:gd name="f470" fmla="val 4416"/>
                <a:gd name="f471" fmla="val 4370"/>
                <a:gd name="f472" fmla="val 2700"/>
                <a:gd name="f473" fmla="val 4324"/>
                <a:gd name="f474" fmla="val 2668"/>
                <a:gd name="f475" fmla="val 4277"/>
                <a:gd name="f476" fmla="val 2649"/>
                <a:gd name="f477" fmla="val 4226"/>
                <a:gd name="f478" fmla="val 2630"/>
                <a:gd name="f479" fmla="val 4175"/>
                <a:gd name="f480" fmla="val 2610"/>
                <a:gd name="f481" fmla="val 4122"/>
                <a:gd name="f482" fmla="val 2606"/>
                <a:gd name="f483" fmla="val 4060"/>
                <a:gd name="f484" fmla="val 2602"/>
                <a:gd name="f485" fmla="val 3998"/>
                <a:gd name="f486" fmla="val 2596"/>
                <a:gd name="f487" fmla="val 3936"/>
                <a:gd name="f488" fmla="val 2609"/>
                <a:gd name="f489" fmla="val 3858"/>
                <a:gd name="f490" fmla="val 2622"/>
                <a:gd name="f491" fmla="val 3780"/>
                <a:gd name="f492" fmla="val 3702"/>
                <a:gd name="f493" fmla="val 2654"/>
                <a:gd name="f494" fmla="val 3628"/>
                <a:gd name="f495" fmla="val 2673"/>
                <a:gd name="f496" fmla="val 3554"/>
                <a:gd name="f497" fmla="val 2694"/>
                <a:gd name="f498" fmla="val 3480"/>
                <a:gd name="f499" fmla="val 2709"/>
                <a:gd name="f500" fmla="val 3423"/>
                <a:gd name="f501" fmla="val 3366"/>
                <a:gd name="f502" fmla="val 3307"/>
                <a:gd name="f503" fmla="val 3262"/>
                <a:gd name="f504" fmla="val 2761"/>
                <a:gd name="f505" fmla="val 3217"/>
                <a:gd name="f506" fmla="val 2773"/>
                <a:gd name="f507" fmla="val 3170"/>
                <a:gd name="f508" fmla="val 3132"/>
                <a:gd name="f509" fmla="val 3094"/>
                <a:gd name="f510" fmla="val 2793"/>
                <a:gd name="f511" fmla="val 3056"/>
                <a:gd name="f512" fmla="val 2795"/>
                <a:gd name="f513" fmla="val 3023"/>
                <a:gd name="f514" fmla="val 2990"/>
                <a:gd name="f515" fmla="val 2798"/>
                <a:gd name="f516" fmla="val 2929"/>
                <a:gd name="f517" fmla="val 2903"/>
                <a:gd name="f518" fmla="val 2794"/>
                <a:gd name="f519" fmla="val 2877"/>
                <a:gd name="f520" fmla="val 2789"/>
                <a:gd name="f521" fmla="val 2855"/>
                <a:gd name="f522" fmla="val 2784"/>
                <a:gd name="f523" fmla="val 2833"/>
                <a:gd name="f524" fmla="val 2810"/>
                <a:gd name="f525" fmla="val 2772"/>
                <a:gd name="f526" fmla="val 2742"/>
                <a:gd name="f527" fmla="val 2718"/>
                <a:gd name="f528" fmla="val 2711"/>
                <a:gd name="f529" fmla="val 2704"/>
                <a:gd name="f530" fmla="val 2697"/>
                <a:gd name="f531" fmla="val 2683"/>
                <a:gd name="f532" fmla="val 2676"/>
                <a:gd name="f533" fmla="val 2669"/>
                <a:gd name="f534" fmla="val 2662"/>
                <a:gd name="f535" fmla="val 2655"/>
                <a:gd name="f536" fmla="val 2643"/>
                <a:gd name="f537" fmla="val 3298"/>
                <a:gd name="f538" fmla="val 1325"/>
                <a:gd name="f539" fmla="val 3285"/>
                <a:gd name="f540" fmla="val 1318"/>
                <a:gd name="f541" fmla="val 3272"/>
                <a:gd name="f542" fmla="val 1311"/>
                <a:gd name="f543" fmla="val 3257"/>
                <a:gd name="f544" fmla="val 1304"/>
                <a:gd name="f545" fmla="val 3245"/>
                <a:gd name="f546" fmla="val 1298"/>
                <a:gd name="f547" fmla="val 3233"/>
                <a:gd name="f548" fmla="val 1292"/>
                <a:gd name="f549" fmla="val 3219"/>
                <a:gd name="f550" fmla="val 1286"/>
                <a:gd name="f551" fmla="val 3208"/>
                <a:gd name="f552" fmla="val 1282"/>
                <a:gd name="f553" fmla="val 3197"/>
                <a:gd name="f554" fmla="val 1278"/>
                <a:gd name="f555" fmla="val 3185"/>
                <a:gd name="f556" fmla="val 1273"/>
                <a:gd name="f557" fmla="val 3177"/>
                <a:gd name="f558" fmla="val 1272"/>
                <a:gd name="f559" fmla="val 3169"/>
                <a:gd name="f560" fmla="val 1271"/>
                <a:gd name="f561" fmla="val 3160"/>
                <a:gd name="f562" fmla="val 1269"/>
                <a:gd name="f563" fmla="val 3118"/>
                <a:gd name="f564" fmla="val 1251"/>
                <a:gd name="f565" fmla="val 1233"/>
                <a:gd name="f566" fmla="val 3033"/>
                <a:gd name="f567" fmla="val 1215"/>
                <a:gd name="f568" fmla="val 2994"/>
                <a:gd name="f569" fmla="val 1187"/>
                <a:gd name="f570" fmla="val 1159"/>
                <a:gd name="f571" fmla="val 2914"/>
                <a:gd name="f572" fmla="val 1131"/>
                <a:gd name="f573" fmla="val 1089"/>
                <a:gd name="f574" fmla="val 1047"/>
                <a:gd name="f575" fmla="val 2822"/>
                <a:gd name="f576" fmla="val 1005"/>
                <a:gd name="f577" fmla="val 2806"/>
                <a:gd name="f578" fmla="val 946"/>
                <a:gd name="f579" fmla="val 2790"/>
                <a:gd name="f580" fmla="val 887"/>
                <a:gd name="f581" fmla="val 827"/>
                <a:gd name="f582" fmla="val 774"/>
                <a:gd name="f583" fmla="val 721"/>
                <a:gd name="f584" fmla="val 667"/>
                <a:gd name="f585" fmla="val 640"/>
                <a:gd name="f586" fmla="val 613"/>
                <a:gd name="f587" fmla="val 585"/>
                <a:gd name="f588" fmla="val 575"/>
                <a:gd name="f589" fmla="val 565"/>
                <a:gd name="f590" fmla="val 555"/>
                <a:gd name="f591" fmla="val 554"/>
                <a:gd name="f592" fmla="val 553"/>
                <a:gd name="f593" fmla="val 551"/>
                <a:gd name="f594" fmla="val 2755"/>
                <a:gd name="f595" fmla="val 487"/>
                <a:gd name="f596" fmla="val 423"/>
                <a:gd name="f597" fmla="val 358"/>
                <a:gd name="f598" fmla="val 2678"/>
                <a:gd name="f599" fmla="val 318"/>
                <a:gd name="f600" fmla="val 2639"/>
                <a:gd name="f601" fmla="val 278"/>
                <a:gd name="f602" fmla="val 2600"/>
                <a:gd name="f603" fmla="val 236"/>
                <a:gd name="f604" fmla="val 2544"/>
                <a:gd name="f605" fmla="val 218"/>
                <a:gd name="f606" fmla="val 2488"/>
                <a:gd name="f607" fmla="val 200"/>
                <a:gd name="f608" fmla="val 2431"/>
                <a:gd name="f609" fmla="val 181"/>
                <a:gd name="f610" fmla="val 2361"/>
                <a:gd name="f611" fmla="val 184"/>
                <a:gd name="f612" fmla="val 2291"/>
                <a:gd name="f613" fmla="val 187"/>
                <a:gd name="f614" fmla="val 2221"/>
                <a:gd name="f615" fmla="val 192"/>
                <a:gd name="f616" fmla="val 2173"/>
                <a:gd name="f617" fmla="val 202"/>
                <a:gd name="f618" fmla="val 212"/>
                <a:gd name="f619" fmla="val 2076"/>
                <a:gd name="f620" fmla="val 223"/>
                <a:gd name="f621" fmla="val 2052"/>
                <a:gd name="f622" fmla="val 228"/>
                <a:gd name="f623" fmla="val 2028"/>
                <a:gd name="f624" fmla="val 233"/>
                <a:gd name="f625" fmla="val 2002"/>
                <a:gd name="f626" fmla="val 239"/>
                <a:gd name="f627" fmla="val 1993"/>
                <a:gd name="f628" fmla="val 241"/>
                <a:gd name="f629" fmla="val 243"/>
                <a:gd name="f630" fmla="val 1974"/>
                <a:gd name="f631" fmla="val 245"/>
                <a:gd name="f632" fmla="val 1972"/>
                <a:gd name="f633" fmla="val 1971"/>
                <a:gd name="f634" fmla="val 246"/>
                <a:gd name="f635" fmla="val 1937"/>
                <a:gd name="f636" fmla="val 249"/>
                <a:gd name="f637" fmla="val 1903"/>
                <a:gd name="f638" fmla="val 252"/>
                <a:gd name="f639" fmla="val 1868"/>
                <a:gd name="f640" fmla="val 255"/>
                <a:gd name="f641" fmla="val 1839"/>
                <a:gd name="f642" fmla="val 1810"/>
                <a:gd name="f643" fmla="val 1779"/>
                <a:gd name="f644" fmla="val 1747"/>
                <a:gd name="f645" fmla="val 234"/>
                <a:gd name="f646" fmla="val 1683"/>
                <a:gd name="f647" fmla="val 1642"/>
                <a:gd name="f648" fmla="val 191"/>
                <a:gd name="f649" fmla="val 1601"/>
                <a:gd name="f650" fmla="val 170"/>
                <a:gd name="f651" fmla="val 149"/>
                <a:gd name="f652" fmla="val 1504"/>
                <a:gd name="f653" fmla="val 117"/>
                <a:gd name="f654" fmla="val 1448"/>
                <a:gd name="f655" fmla="val 85"/>
                <a:gd name="f656" fmla="val 1391"/>
                <a:gd name="f657" fmla="val 53"/>
                <a:gd name="f658" fmla="val 1353"/>
                <a:gd name="f659" fmla="val 36"/>
                <a:gd name="f660" fmla="val 1315"/>
                <a:gd name="f661" fmla="val 19"/>
                <a:gd name="f662" fmla="val 1275"/>
                <a:gd name="f663" fmla="val 2"/>
                <a:gd name="f664" fmla="val 1191"/>
                <a:gd name="f665" fmla="val 4"/>
                <a:gd name="f666" fmla="val 1149"/>
                <a:gd name="f667" fmla="val 8"/>
                <a:gd name="f668" fmla="val 1111"/>
                <a:gd name="f669" fmla="val 29"/>
                <a:gd name="f670" fmla="val 1073"/>
                <a:gd name="f671" fmla="val 50"/>
                <a:gd name="f672" fmla="val 1033"/>
                <a:gd name="f673" fmla="val 72"/>
                <a:gd name="f674" fmla="val 112"/>
                <a:gd name="f675" fmla="val 977"/>
                <a:gd name="f676" fmla="val 152"/>
                <a:gd name="f677" fmla="val 949"/>
                <a:gd name="f678" fmla="val 921"/>
                <a:gd name="f679" fmla="val 257"/>
                <a:gd name="f680" fmla="val 893"/>
                <a:gd name="f681" fmla="val 322"/>
                <a:gd name="f682" fmla="val 863"/>
                <a:gd name="f683" fmla="val 387"/>
                <a:gd name="f684" fmla="val 840"/>
                <a:gd name="f685" fmla="val 431"/>
                <a:gd name="f686" fmla="val 817"/>
                <a:gd name="f687" fmla="val 475"/>
                <a:gd name="f688" fmla="val 793"/>
                <a:gd name="f689" fmla="val 521"/>
                <a:gd name="f690" fmla="val 769"/>
                <a:gd name="f691" fmla="val 745"/>
                <a:gd name="f692" fmla="val 581"/>
                <a:gd name="f693" fmla="val 691"/>
                <a:gd name="f694" fmla="val 635"/>
                <a:gd name="f695" fmla="val 661"/>
                <a:gd name="f696" fmla="val 657"/>
                <a:gd name="f697" fmla="val 631"/>
                <a:gd name="f698" fmla="val 681"/>
                <a:gd name="f699" fmla="val 590"/>
                <a:gd name="f700" fmla="val 702"/>
                <a:gd name="f701" fmla="val 549"/>
                <a:gd name="f702" fmla="val 723"/>
                <a:gd name="f703" fmla="val 506"/>
                <a:gd name="f704" fmla="val 464"/>
                <a:gd name="f705" fmla="val 766"/>
                <a:gd name="f706" fmla="val 422"/>
                <a:gd name="f707" fmla="val 787"/>
                <a:gd name="f708" fmla="val 378"/>
                <a:gd name="f709" fmla="val 808"/>
                <a:gd name="f710" fmla="val 356"/>
                <a:gd name="f711" fmla="val 819"/>
                <a:gd name="f712" fmla="val 334"/>
                <a:gd name="f713" fmla="val 830"/>
                <a:gd name="f714" fmla="val 312"/>
                <a:gd name="f715" fmla="val 841"/>
                <a:gd name="f716" fmla="val 304"/>
                <a:gd name="f717" fmla="val 845"/>
                <a:gd name="f718" fmla="val 296"/>
                <a:gd name="f719" fmla="val 849"/>
                <a:gd name="f720" fmla="val 288"/>
                <a:gd name="f721" fmla="val 853"/>
                <a:gd name="f722" fmla="val 287"/>
                <a:gd name="f723" fmla="val 286"/>
                <a:gd name="f724" fmla="val 285"/>
                <a:gd name="f725" fmla="val 855"/>
                <a:gd name="f726" fmla="val 244"/>
                <a:gd name="f727" fmla="val 891"/>
                <a:gd name="f728" fmla="val 203"/>
                <a:gd name="f729" fmla="val 927"/>
                <a:gd name="f730" fmla="val 161"/>
                <a:gd name="f731" fmla="val 964"/>
                <a:gd name="f732" fmla="val 137"/>
                <a:gd name="f733" fmla="val 113"/>
                <a:gd name="f734" fmla="val 1046"/>
                <a:gd name="f735" fmla="val 88"/>
                <a:gd name="f736" fmla="val 83"/>
                <a:gd name="f737" fmla="val 1137"/>
                <a:gd name="f738" fmla="val 78"/>
                <a:gd name="f739" fmla="val 1185"/>
                <a:gd name="f740" fmla="val 71"/>
                <a:gd name="f741" fmla="val 1235"/>
                <a:gd name="f742" fmla="val 87"/>
                <a:gd name="f743" fmla="val 103"/>
                <a:gd name="f744" fmla="val 1349"/>
                <a:gd name="f745" fmla="val 120"/>
                <a:gd name="f746" fmla="val 1408"/>
                <a:gd name="f747" fmla="val 133"/>
                <a:gd name="f748" fmla="val 1456"/>
                <a:gd name="f749" fmla="val 146"/>
                <a:gd name="f750" fmla="val 1554"/>
                <a:gd name="f751" fmla="val 162"/>
                <a:gd name="f752" fmla="val 1611"/>
                <a:gd name="f753" fmla="val 163"/>
                <a:gd name="f754" fmla="val 1668"/>
                <a:gd name="f755" fmla="val 164"/>
                <a:gd name="f756" fmla="val 1725"/>
                <a:gd name="f757" fmla="val 153"/>
                <a:gd name="f758" fmla="val 1782"/>
                <a:gd name="f759" fmla="val 142"/>
                <a:gd name="f760" fmla="val 130"/>
                <a:gd name="f761" fmla="val 1897"/>
                <a:gd name="f762" fmla="val 108"/>
                <a:gd name="f763" fmla="val 1945"/>
                <a:gd name="f764" fmla="val 86"/>
                <a:gd name="f765" fmla="val 64"/>
                <a:gd name="f766" fmla="val 2043"/>
                <a:gd name="f767" fmla="val 43"/>
                <a:gd name="f768" fmla="val 2092"/>
                <a:gd name="f769" fmla="val 22"/>
                <a:gd name="f770" fmla="val 2141"/>
                <a:gd name="f771" fmla="val 2191"/>
                <a:gd name="f772" fmla="val 2238"/>
                <a:gd name="f773" fmla="val 2333"/>
                <a:gd name="f774" fmla="val 31"/>
                <a:gd name="f775" fmla="val 54"/>
                <a:gd name="f776" fmla="val 2413"/>
                <a:gd name="f777" fmla="val 79"/>
                <a:gd name="f778" fmla="val 2455"/>
                <a:gd name="f779" fmla="val 2513"/>
                <a:gd name="f780" fmla="val 2542"/>
                <a:gd name="f781" fmla="val 213"/>
                <a:gd name="f782" fmla="val 2543"/>
                <a:gd name="f783" fmla="val 224"/>
                <a:gd name="f784" fmla="val 2546"/>
                <a:gd name="f785" fmla="val 254"/>
                <a:gd name="f786" fmla="val 2549"/>
                <a:gd name="f787" fmla="val 272"/>
                <a:gd name="f788" fmla="val 2552"/>
                <a:gd name="f789" fmla="val 292"/>
                <a:gd name="f790" fmla="val 2555"/>
                <a:gd name="f791" fmla="val 313"/>
                <a:gd name="f792" fmla="val 2558"/>
                <a:gd name="f793" fmla="val 2561"/>
                <a:gd name="f794" fmla="val 357"/>
                <a:gd name="f795" fmla="val 2564"/>
                <a:gd name="f796" fmla="val 379"/>
                <a:gd name="f797" fmla="val 2565"/>
                <a:gd name="f798" fmla="val 401"/>
                <a:gd name="f799" fmla="val 2566"/>
                <a:gd name="f800" fmla="val 2569"/>
                <a:gd name="f801" fmla="val 462"/>
                <a:gd name="f802" fmla="val 2573"/>
                <a:gd name="f803" fmla="val 501"/>
                <a:gd name="f804" fmla="val 2577"/>
                <a:gd name="f805" fmla="val 541"/>
                <a:gd name="f806" fmla="val 588"/>
                <a:gd name="f807" fmla="val 2595"/>
                <a:gd name="f808" fmla="val 682"/>
                <a:gd name="f809" fmla="val 2624"/>
                <a:gd name="f810" fmla="val 734"/>
                <a:gd name="f811" fmla="val 2652"/>
                <a:gd name="f812" fmla="val 786"/>
                <a:gd name="f813" fmla="val 2680"/>
                <a:gd name="f814" fmla="val 839"/>
                <a:gd name="f815" fmla="val 894"/>
                <a:gd name="f816" fmla="val 2799"/>
                <a:gd name="f817" fmla="val 1004"/>
                <a:gd name="f818" fmla="val 2846"/>
                <a:gd name="f819" fmla="val 1018"/>
                <a:gd name="f820" fmla="val 2865"/>
                <a:gd name="f821" fmla="val 1032"/>
                <a:gd name="f822" fmla="val 2904"/>
                <a:gd name="f823" fmla="val 1061"/>
                <a:gd name="f824" fmla="val 2924"/>
                <a:gd name="f825" fmla="val 1076"/>
                <a:gd name="f826" fmla="val 2944"/>
                <a:gd name="f827" fmla="val 1093"/>
                <a:gd name="f828" fmla="val 2966"/>
                <a:gd name="f829" fmla="val 1112"/>
                <a:gd name="f830" fmla="val 2991"/>
                <a:gd name="f831" fmla="val 3016"/>
                <a:gd name="f832" fmla="val 1151"/>
                <a:gd name="f833" fmla="val 1175"/>
                <a:gd name="f834" fmla="val 1199"/>
                <a:gd name="f835" fmla="val 3113"/>
                <a:gd name="f836" fmla="val 1225"/>
                <a:gd name="f837" fmla="val 3149"/>
                <a:gd name="f838" fmla="val 1262"/>
                <a:gd name="f839" fmla="val 1299"/>
                <a:gd name="f840" fmla="val 1338"/>
                <a:gd name="f841" fmla="val 3222"/>
                <a:gd name="f842" fmla="val 1387"/>
                <a:gd name="f843" fmla="val 3227"/>
                <a:gd name="f844" fmla="val 1436"/>
                <a:gd name="f845" fmla="val 3232"/>
                <a:gd name="f846" fmla="val 1487"/>
                <a:gd name="f847" fmla="val 3239"/>
                <a:gd name="f848" fmla="val 1537"/>
                <a:gd name="f849" fmla="val 1637"/>
                <a:gd name="f850" fmla="val 3203"/>
                <a:gd name="f851" fmla="val 1674"/>
                <a:gd name="f852" fmla="val 3176"/>
                <a:gd name="f853" fmla="val 1750"/>
                <a:gd name="f854" fmla="val 1758"/>
                <a:gd name="f855" fmla="val 3114"/>
                <a:gd name="f856" fmla="val 1766"/>
                <a:gd name="f857" fmla="val 3106"/>
                <a:gd name="f858" fmla="val 3096"/>
                <a:gd name="f859" fmla="val 1786"/>
                <a:gd name="f860" fmla="val 3085"/>
                <a:gd name="f861" fmla="val 1797"/>
                <a:gd name="f862" fmla="val 3074"/>
                <a:gd name="f863" fmla="val 1809"/>
                <a:gd name="f864" fmla="val 3063"/>
                <a:gd name="f865" fmla="val 1821"/>
                <a:gd name="f866" fmla="val 3050"/>
                <a:gd name="f867" fmla="val 1833"/>
                <a:gd name="f868" fmla="val 3037"/>
                <a:gd name="f869" fmla="val 1847"/>
                <a:gd name="f870" fmla="val 3024"/>
                <a:gd name="f871" fmla="val 3011"/>
                <a:gd name="f872" fmla="val 1875"/>
                <a:gd name="f873" fmla="val 2998"/>
                <a:gd name="f874" fmla="val 1889"/>
                <a:gd name="f875" fmla="val 2984"/>
                <a:gd name="f876" fmla="val 1911"/>
                <a:gd name="f877" fmla="val 2965"/>
                <a:gd name="f878" fmla="val 2946"/>
                <a:gd name="f879" fmla="val 1955"/>
                <a:gd name="f880" fmla="val 1981"/>
                <a:gd name="f881" fmla="val 2911"/>
                <a:gd name="f882" fmla="val 2007"/>
                <a:gd name="f883" fmla="val 2896"/>
                <a:gd name="f884" fmla="val 2880"/>
                <a:gd name="f885" fmla="val 2868"/>
                <a:gd name="f886" fmla="val 2856"/>
                <a:gd name="f887" fmla="val 2122"/>
                <a:gd name="f888" fmla="val 2155"/>
                <a:gd name="f889" fmla="val 2836"/>
                <a:gd name="f890" fmla="val 2188"/>
                <a:gd name="f891" fmla="val 2828"/>
                <a:gd name="f892" fmla="val 2818"/>
                <a:gd name="f893" fmla="val 2816"/>
                <a:gd name="f894" fmla="val 2813"/>
                <a:gd name="f895" fmla="val 2807"/>
                <a:gd name="f896" fmla="val 2801"/>
                <a:gd name="f897" fmla="val 2792"/>
                <a:gd name="f898" fmla="val 2229"/>
                <a:gd name="f899" fmla="val 2237"/>
                <a:gd name="f900" fmla="val 2245"/>
                <a:gd name="f901" fmla="val 2255"/>
                <a:gd name="f902" fmla="val 2265"/>
                <a:gd name="f903" fmla="val 2275"/>
                <a:gd name="f904" fmla="val 2295"/>
                <a:gd name="f905" fmla="val 2313"/>
                <a:gd name="f906" fmla="val 2321"/>
                <a:gd name="f907" fmla="val 2780"/>
                <a:gd name="f908" fmla="val 2474"/>
                <a:gd name="f909" fmla="val 2498"/>
                <a:gd name="f910" fmla="val 2522"/>
                <a:gd name="f911" fmla="val 2548"/>
                <a:gd name="f912" fmla="val 2557"/>
                <a:gd name="f913" fmla="val 2576"/>
                <a:gd name="f914" fmla="val 2578"/>
                <a:gd name="f915" fmla="val 2580"/>
                <a:gd name="f916" fmla="val 2586"/>
                <a:gd name="f917" fmla="val 2592"/>
                <a:gd name="f918" fmla="val 2607"/>
                <a:gd name="f919" fmla="val 2614"/>
                <a:gd name="f920" fmla="val 2621"/>
                <a:gd name="f921" fmla="val 2628"/>
                <a:gd name="f922" fmla="val 2642"/>
                <a:gd name="f923" fmla="val 2656"/>
                <a:gd name="f924" fmla="val 2663"/>
                <a:gd name="f925" fmla="val 2679"/>
                <a:gd name="f926" fmla="val 2682"/>
                <a:gd name="f927" fmla="val 2685"/>
                <a:gd name="f928" fmla="val 2693"/>
                <a:gd name="f929" fmla="val 2696"/>
                <a:gd name="f930" fmla="val 2706"/>
                <a:gd name="f931" fmla="val 2713"/>
                <a:gd name="f932" fmla="val 2847"/>
                <a:gd name="f933" fmla="val 2686"/>
                <a:gd name="f934" fmla="val 2878"/>
                <a:gd name="f935" fmla="val 2909"/>
                <a:gd name="f936" fmla="val 2942"/>
                <a:gd name="f937" fmla="val 2590"/>
                <a:gd name="f938" fmla="val 2961"/>
                <a:gd name="f939" fmla="val 2554"/>
                <a:gd name="f940" fmla="val 2980"/>
                <a:gd name="f941" fmla="val 2518"/>
                <a:gd name="f942" fmla="val 3001"/>
                <a:gd name="f943" fmla="val 2482"/>
                <a:gd name="f944" fmla="val 3008"/>
                <a:gd name="f945" fmla="val 2447"/>
                <a:gd name="f946" fmla="val 3015"/>
                <a:gd name="f947" fmla="val 2412"/>
                <a:gd name="f948" fmla="val 3022"/>
                <a:gd name="f949" fmla="val 2375"/>
                <a:gd name="f950" fmla="val 3027"/>
                <a:gd name="f951" fmla="val 3032"/>
                <a:gd name="f952" fmla="val 3038"/>
                <a:gd name="f953" fmla="val 2180"/>
                <a:gd name="f954" fmla="val 3062"/>
                <a:gd name="f955" fmla="val 2134"/>
                <a:gd name="f956" fmla="val 3086"/>
                <a:gd name="f957" fmla="val 3111"/>
                <a:gd name="f958" fmla="val 3146"/>
                <a:gd name="f959" fmla="val 2006"/>
                <a:gd name="f960" fmla="val 3181"/>
                <a:gd name="f961" fmla="val 3216"/>
                <a:gd name="f962" fmla="val 1936"/>
                <a:gd name="f963" fmla="val 3253"/>
                <a:gd name="f964" fmla="val 1908"/>
                <a:gd name="f965" fmla="val 3290"/>
                <a:gd name="f966" fmla="val 1880"/>
                <a:gd name="f967" fmla="val 3327"/>
                <a:gd name="f968" fmla="val 1850"/>
                <a:gd name="f969" fmla="val 3357"/>
                <a:gd name="f970" fmla="val 3387"/>
                <a:gd name="f971" fmla="val 1768"/>
                <a:gd name="f972" fmla="val 3419"/>
                <a:gd name="f973" fmla="val 3428"/>
                <a:gd name="f974" fmla="val 1676"/>
                <a:gd name="f975" fmla="val 1627"/>
                <a:gd name="f976" fmla="val 3447"/>
                <a:gd name="f977" fmla="val 1577"/>
                <a:gd name="f978" fmla="val 3434"/>
                <a:gd name="f979" fmla="val 1530"/>
                <a:gd name="f980" fmla="val 3421"/>
                <a:gd name="f981" fmla="val 1483"/>
                <a:gd name="f982" fmla="val 1434"/>
                <a:gd name="f983" fmla="val 3371"/>
                <a:gd name="f984" fmla="val 1398"/>
                <a:gd name="f985" fmla="val 1362"/>
                <a:gd name="f986" fmla="val 1788"/>
                <a:gd name="f987" fmla="val 1568"/>
                <a:gd name="f988" fmla="val 1458"/>
                <a:gd name="f989" fmla="val 2837"/>
                <a:gd name="f990" fmla="val 1354"/>
                <a:gd name="f991" fmla="val 2814"/>
                <a:gd name="f992" fmla="val 1250"/>
                <a:gd name="f993" fmla="val 1145"/>
                <a:gd name="f994" fmla="val 2767"/>
                <a:gd name="f995" fmla="val 1051"/>
                <a:gd name="f996" fmla="val 957"/>
                <a:gd name="f997" fmla="val 862"/>
                <a:gd name="f998" fmla="val 2619"/>
                <a:gd name="f999" fmla="val 783"/>
                <a:gd name="f1000" fmla="val 704"/>
                <a:gd name="f1001" fmla="val 2477"/>
                <a:gd name="f1002" fmla="val 625"/>
                <a:gd name="f1003" fmla="val 2405"/>
                <a:gd name="f1004" fmla="val 567"/>
                <a:gd name="f1005" fmla="val 509"/>
                <a:gd name="f1006" fmla="val 2225"/>
                <a:gd name="f1007" fmla="val 449"/>
                <a:gd name="f1008" fmla="val 417"/>
                <a:gd name="f1009" fmla="val 2030"/>
                <a:gd name="f1010" fmla="val 385"/>
                <a:gd name="f1011" fmla="val 1926"/>
                <a:gd name="f1012" fmla="val 351"/>
                <a:gd name="f1013" fmla="val 348"/>
                <a:gd name="f1014" fmla="val 1708"/>
                <a:gd name="f1015" fmla="val 345"/>
                <a:gd name="f1016" fmla="val 340"/>
                <a:gd name="f1017" fmla="val 1482"/>
                <a:gd name="f1018" fmla="val 364"/>
                <a:gd name="f1019" fmla="val 1377"/>
                <a:gd name="f1020" fmla="val 388"/>
                <a:gd name="f1021" fmla="val 413"/>
                <a:gd name="f1022" fmla="val 1165"/>
                <a:gd name="f1023" fmla="val 1072"/>
                <a:gd name="f1024" fmla="val 511"/>
                <a:gd name="f1025" fmla="val 979"/>
                <a:gd name="f1026" fmla="val 561"/>
                <a:gd name="f1027" fmla="val 884"/>
                <a:gd name="f1028" fmla="val 632"/>
                <a:gd name="f1029" fmla="val 807"/>
                <a:gd name="f1030" fmla="val 703"/>
                <a:gd name="f1031" fmla="val 730"/>
                <a:gd name="f1032" fmla="val 776"/>
                <a:gd name="f1033" fmla="val 651"/>
                <a:gd name="f1034" fmla="val 867"/>
                <a:gd name="f1035" fmla="val 594"/>
                <a:gd name="f1036" fmla="val 958"/>
                <a:gd name="f1037" fmla="val 537"/>
                <a:gd name="f1038" fmla="val 1049"/>
                <a:gd name="f1039" fmla="val 480"/>
                <a:gd name="f1040" fmla="val 1157"/>
                <a:gd name="f1041" fmla="val 448"/>
                <a:gd name="f1042" fmla="val 1265"/>
                <a:gd name="f1043" fmla="val 416"/>
                <a:gd name="f1044" fmla="val 1373"/>
                <a:gd name="f1045" fmla="val 383"/>
                <a:gd name="f1046" fmla="val 380"/>
                <a:gd name="f1047" fmla="val 1591"/>
                <a:gd name="f1048" fmla="val 377"/>
                <a:gd name="f1049" fmla="val 1700"/>
                <a:gd name="f1050" fmla="val 372"/>
                <a:gd name="f1051" fmla="val 1803"/>
                <a:gd name="f1052" fmla="val 396"/>
                <a:gd name="f1053" fmla="val 1906"/>
                <a:gd name="f1054" fmla="val 420"/>
                <a:gd name="f1055" fmla="val 444"/>
                <a:gd name="f1056" fmla="val 2103"/>
                <a:gd name="f1057" fmla="val 492"/>
                <a:gd name="f1058" fmla="val 2196"/>
                <a:gd name="f1059" fmla="val 540"/>
                <a:gd name="f1060" fmla="val 660"/>
                <a:gd name="f1061" fmla="val 2445"/>
                <a:gd name="f1062" fmla="val 2524"/>
                <a:gd name="f1063" fmla="val 801"/>
                <a:gd name="f1064" fmla="val 2583"/>
                <a:gd name="f1065" fmla="val 889"/>
                <a:gd name="f1066" fmla="val 2702"/>
                <a:gd name="f1067" fmla="val 1067"/>
                <a:gd name="f1068" fmla="val 1171"/>
                <a:gd name="f1069" fmla="val 1379"/>
                <a:gd name="f1070" fmla="val 1492"/>
                <a:gd name="f1071" fmla="val 2815"/>
                <a:gd name="f1072" fmla="val 1605"/>
                <a:gd name="f1073" fmla="val 2819"/>
                <a:gd name="f1074" fmla="val 1718"/>
                <a:gd name="f1075" fmla="val 1823"/>
                <a:gd name="f1076" fmla="val 2769"/>
                <a:gd name="f1077" fmla="val 1928"/>
                <a:gd name="f1078" fmla="val 2692"/>
                <a:gd name="f1079" fmla="val 2127"/>
                <a:gd name="f1080" fmla="val 2220"/>
                <a:gd name="f1081" fmla="val 2446"/>
                <a:gd name="f1082" fmla="val 2469"/>
                <a:gd name="f1083" fmla="val 2283"/>
                <a:gd name="f1084" fmla="val 2605"/>
                <a:gd name="f1085" fmla="val 2193"/>
                <a:gd name="f1086" fmla="val 2102"/>
                <a:gd name="f1087" fmla="val 2719"/>
                <a:gd name="f1088" fmla="val 1998"/>
                <a:gd name="f1089" fmla="val 1894"/>
                <a:gd name="f1090" fmla="*/ f0 1 3448"/>
                <a:gd name="f1091" fmla="*/ f1 1 4947"/>
                <a:gd name="f1092" fmla="*/ 660 f1090 1"/>
                <a:gd name="f1093" fmla="*/ 2480 f1090 1"/>
                <a:gd name="f1094" fmla="*/ 2420 f1091 1"/>
                <a:gd name="f1095" fmla="*/ 790 f10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2" t="f1095" r="f1093" b="f1094"/>
              <a:pathLst>
                <a:path w="3448" h="4947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49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35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31" y="f103"/>
                  </a:cubicBezTo>
                  <a:cubicBezTo>
                    <a:pt x="f104" y="f105"/>
                    <a:pt x="f106" y="f107"/>
                    <a:pt x="f27" y="f108"/>
                  </a:cubicBezTo>
                  <a:cubicBezTo>
                    <a:pt x="f25" y="f109"/>
                    <a:pt x="f110" y="f111"/>
                    <a:pt x="f112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7" y="f118"/>
                    <a:pt x="f119" y="f111"/>
                    <a:pt x="f120" y="f109"/>
                  </a:cubicBezTo>
                  <a:cubicBezTo>
                    <a:pt x="f121" y="f91"/>
                    <a:pt x="f122" y="f123"/>
                    <a:pt x="f124" y="f125"/>
                  </a:cubicBezTo>
                  <a:cubicBezTo>
                    <a:pt x="f126" y="f127"/>
                    <a:pt x="f128" y="f129"/>
                    <a:pt x="f130" y="f103"/>
                  </a:cubicBezTo>
                  <a:cubicBezTo>
                    <a:pt x="f131" y="f132"/>
                    <a:pt x="f133" y="f134"/>
                    <a:pt x="f135" y="f92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24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5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19" y="f180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8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9"/>
                  </a:cubicBezTo>
                  <a:cubicBezTo>
                    <a:pt x="f208" y="f210"/>
                    <a:pt x="f208" y="f211"/>
                    <a:pt x="f208" y="f212"/>
                  </a:cubicBezTo>
                  <a:cubicBezTo>
                    <a:pt x="f208" y="f213"/>
                    <a:pt x="f208" y="f214"/>
                    <a:pt x="f208" y="f215"/>
                  </a:cubicBezTo>
                  <a:cubicBezTo>
                    <a:pt x="f208" y="f216"/>
                    <a:pt x="f208" y="f217"/>
                    <a:pt x="f208" y="f218"/>
                  </a:cubicBezTo>
                  <a:cubicBezTo>
                    <a:pt x="f208" y="f219"/>
                    <a:pt x="f208" y="f220"/>
                    <a:pt x="f208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cubicBezTo>
                    <a:pt x="f252" y="f253"/>
                    <a:pt x="f131" y="f254"/>
                    <a:pt x="f255" y="f256"/>
                  </a:cubicBezTo>
                  <a:cubicBezTo>
                    <a:pt x="f257" y="f258"/>
                    <a:pt x="f259" y="f260"/>
                    <a:pt x="f261" y="f262"/>
                  </a:cubicBezTo>
                  <a:cubicBezTo>
                    <a:pt x="f263" y="f264"/>
                    <a:pt x="f265" y="f266"/>
                    <a:pt x="f3" y="f4"/>
                  </a:cubicBezTo>
                  <a:close/>
                  <a:moveTo>
                    <a:pt x="f267" y="f268"/>
                  </a:move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6"/>
                    <a:pt x="f277" y="f278"/>
                    <a:pt x="f279" y="f280"/>
                  </a:cubicBez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6"/>
                    <a:pt x="f288" y="f286"/>
                    <a:pt x="f289" y="f290"/>
                  </a:cubicBezTo>
                  <a:cubicBezTo>
                    <a:pt x="f291" y="f290"/>
                    <a:pt x="f292" y="f290"/>
                    <a:pt x="f293" y="f290"/>
                  </a:cubicBezTo>
                  <a:cubicBezTo>
                    <a:pt x="f294" y="f290"/>
                    <a:pt x="f295" y="f290"/>
                    <a:pt x="f296" y="f290"/>
                  </a:cubicBezTo>
                  <a:cubicBezTo>
                    <a:pt x="f297" y="f290"/>
                    <a:pt x="f226" y="f290"/>
                    <a:pt x="f230" y="f290"/>
                  </a:cubicBezTo>
                  <a:cubicBezTo>
                    <a:pt x="f298" y="f290"/>
                    <a:pt x="f299" y="f290"/>
                    <a:pt x="f244" y="f290"/>
                  </a:cubicBezTo>
                  <a:cubicBezTo>
                    <a:pt x="f244" y="f300"/>
                    <a:pt x="f244" y="f301"/>
                    <a:pt x="f244" y="f302"/>
                  </a:cubicBezTo>
                  <a:cubicBezTo>
                    <a:pt x="f244" y="f303"/>
                    <a:pt x="f244" y="f304"/>
                    <a:pt x="f244" y="f305"/>
                  </a:cubicBezTo>
                  <a:cubicBezTo>
                    <a:pt x="f244" y="f306"/>
                    <a:pt x="f244" y="f307"/>
                    <a:pt x="f244" y="f308"/>
                  </a:cubicBezTo>
                  <a:cubicBezTo>
                    <a:pt x="f244" y="f309"/>
                    <a:pt x="f244" y="f310"/>
                    <a:pt x="f244" y="f245"/>
                  </a:cubicBezTo>
                  <a:cubicBezTo>
                    <a:pt x="f311" y="f312"/>
                    <a:pt x="f242" y="f243"/>
                    <a:pt x="f238" y="f239"/>
                  </a:cubicBezTo>
                  <a:cubicBezTo>
                    <a:pt x="f299" y="f247"/>
                    <a:pt x="f313" y="f314"/>
                    <a:pt x="f232" y="f233"/>
                  </a:cubicBezTo>
                  <a:cubicBezTo>
                    <a:pt x="f315" y="f231"/>
                    <a:pt x="f316" y="f229"/>
                    <a:pt x="f226" y="f227"/>
                  </a:cubicBezTo>
                  <a:cubicBezTo>
                    <a:pt x="f224" y="f317"/>
                    <a:pt x="f222" y="f318"/>
                    <a:pt x="f208" y="f221"/>
                  </a:cubicBezTo>
                  <a:cubicBezTo>
                    <a:pt x="f319" y="f320"/>
                    <a:pt x="f321" y="f322"/>
                    <a:pt x="f289" y="f323"/>
                  </a:cubicBezTo>
                  <a:cubicBezTo>
                    <a:pt x="f324" y="f325"/>
                    <a:pt x="f281" y="f326"/>
                    <a:pt x="f327" y="f215"/>
                  </a:cubicBezTo>
                  <a:cubicBezTo>
                    <a:pt x="f328" y="f329"/>
                    <a:pt x="f330" y="f331"/>
                    <a:pt x="f332" y="f333"/>
                  </a:cubicBezTo>
                  <a:cubicBezTo>
                    <a:pt x="f328" y="f334"/>
                    <a:pt x="f335" y="f336"/>
                    <a:pt x="f281" y="f337"/>
                  </a:cubicBezTo>
                  <a:cubicBezTo>
                    <a:pt x="f338" y="f339"/>
                    <a:pt x="f340" y="f341"/>
                    <a:pt x="f342" y="f343"/>
                  </a:cubicBezTo>
                  <a:cubicBezTo>
                    <a:pt x="f319" y="f344"/>
                    <a:pt x="f295" y="f194"/>
                    <a:pt x="f345" y="f346"/>
                  </a:cubicBezTo>
                  <a:cubicBezTo>
                    <a:pt x="f224" y="f347"/>
                    <a:pt x="f228" y="f348"/>
                    <a:pt x="f298" y="f349"/>
                  </a:cubicBezTo>
                  <a:cubicBezTo>
                    <a:pt x="f350" y="f351"/>
                    <a:pt x="f352" y="f353"/>
                    <a:pt x="f354" y="f355"/>
                  </a:cubicBezTo>
                  <a:cubicBezTo>
                    <a:pt x="f356" y="f357"/>
                    <a:pt x="f358" y="f359"/>
                    <a:pt x="f360" y="f361"/>
                  </a:cubicBezTo>
                  <a:cubicBezTo>
                    <a:pt x="f358" y="f362"/>
                    <a:pt x="f363" y="f364"/>
                    <a:pt x="f365" y="f366"/>
                  </a:cubicBezTo>
                  <a:cubicBezTo>
                    <a:pt x="f238" y="f367"/>
                    <a:pt x="f368" y="f369"/>
                    <a:pt x="f370" y="f371"/>
                  </a:cubicBezTo>
                  <a:cubicBezTo>
                    <a:pt x="f372" y="f373"/>
                    <a:pt x="f374" y="f375"/>
                    <a:pt x="f376" y="f147"/>
                  </a:cubicBezTo>
                  <a:cubicBezTo>
                    <a:pt x="f277" y="f377"/>
                    <a:pt x="f378" y="f379"/>
                    <a:pt x="f380" y="f381"/>
                  </a:cubicBezTo>
                  <a:cubicBezTo>
                    <a:pt x="f382" y="f383"/>
                    <a:pt x="f267" y="f384"/>
                    <a:pt x="f385" y="f386"/>
                  </a:cubicBezTo>
                  <a:cubicBezTo>
                    <a:pt x="f387" y="f388"/>
                    <a:pt x="f270" y="f389"/>
                    <a:pt x="f390" y="f391"/>
                  </a:cubicBezTo>
                  <a:cubicBezTo>
                    <a:pt x="f302" y="f392"/>
                    <a:pt x="f393" y="f394"/>
                    <a:pt x="f247" y="f395"/>
                  </a:cubicBezTo>
                  <a:cubicBezTo>
                    <a:pt x="f396" y="f397"/>
                    <a:pt x="f398" y="f399"/>
                    <a:pt x="f223" y="f400"/>
                  </a:cubicBezTo>
                  <a:cubicBezTo>
                    <a:pt x="f221" y="f401"/>
                    <a:pt x="f402" y="f403"/>
                    <a:pt x="f404" y="f405"/>
                  </a:cubicBezTo>
                  <a:cubicBezTo>
                    <a:pt x="f406" y="f407"/>
                    <a:pt x="f408" y="f409"/>
                    <a:pt x="f218" y="f410"/>
                  </a:cubicBezTo>
                  <a:cubicBezTo>
                    <a:pt x="f217" y="f411"/>
                    <a:pt x="f412" y="f413"/>
                    <a:pt x="f414" y="f389"/>
                  </a:cubicBezTo>
                  <a:cubicBezTo>
                    <a:pt x="f415" y="f416"/>
                    <a:pt x="f417" y="f418"/>
                    <a:pt x="f419" y="f420"/>
                  </a:cubicBezTo>
                  <a:cubicBezTo>
                    <a:pt x="f421" y="f422"/>
                    <a:pt x="f12" y="f423"/>
                    <a:pt x="f424" y="f425"/>
                  </a:cubicBezTo>
                  <a:cubicBezTo>
                    <a:pt x="f426" y="f425"/>
                    <a:pt x="f427" y="f425"/>
                    <a:pt x="f207" y="f425"/>
                  </a:cubicBezTo>
                  <a:cubicBezTo>
                    <a:pt x="f428" y="f429"/>
                    <a:pt x="f430" y="f431"/>
                    <a:pt x="f432" y="f433"/>
                  </a:cubicBezTo>
                  <a:cubicBezTo>
                    <a:pt x="f434" y="f435"/>
                    <a:pt x="f436" y="f423"/>
                    <a:pt x="f437" y="f438"/>
                  </a:cubicBezTo>
                  <a:cubicBezTo>
                    <a:pt x="f439" y="f440"/>
                    <a:pt x="f441" y="f442"/>
                    <a:pt x="f443" y="f386"/>
                  </a:cubicBezTo>
                  <a:cubicBezTo>
                    <a:pt x="f444" y="f429"/>
                    <a:pt x="f445" y="f446"/>
                    <a:pt x="f447" y="f448"/>
                  </a:cubicBezTo>
                  <a:cubicBezTo>
                    <a:pt x="f449" y="f450"/>
                    <a:pt x="f451" y="f452"/>
                    <a:pt x="f453" y="f454"/>
                  </a:cubicBezTo>
                  <a:cubicBezTo>
                    <a:pt x="f455" y="f456"/>
                    <a:pt x="f457" y="f458"/>
                    <a:pt x="f459" y="f460"/>
                  </a:cubicBezTo>
                  <a:cubicBezTo>
                    <a:pt x="f461" y="f462"/>
                    <a:pt x="f463" y="f464"/>
                    <a:pt x="f465" y="f113"/>
                  </a:cubicBezTo>
                  <a:cubicBezTo>
                    <a:pt x="f466" y="f467"/>
                    <a:pt x="f468" y="f469"/>
                    <a:pt x="f245" y="f470"/>
                  </a:cubicBezTo>
                  <a:cubicBezTo>
                    <a:pt x="f282" y="f471"/>
                    <a:pt x="f472" y="f473"/>
                    <a:pt x="f474" y="f475"/>
                  </a:cubicBezTo>
                  <a:cubicBezTo>
                    <a:pt x="f476" y="f477"/>
                    <a:pt x="f478" y="f479"/>
                    <a:pt x="f480" y="f481"/>
                  </a:cubicBezTo>
                  <a:cubicBezTo>
                    <a:pt x="f482" y="f483"/>
                    <a:pt x="f484" y="f485"/>
                    <a:pt x="f486" y="f487"/>
                  </a:cubicBezTo>
                  <a:cubicBezTo>
                    <a:pt x="f488" y="f489"/>
                    <a:pt x="f490" y="f491"/>
                    <a:pt x="f267" y="f492"/>
                  </a:cubicBezTo>
                  <a:cubicBezTo>
                    <a:pt x="f493" y="f494"/>
                    <a:pt x="f495" y="f496"/>
                    <a:pt x="f497" y="f498"/>
                  </a:cubicBezTo>
                  <a:cubicBezTo>
                    <a:pt x="f499" y="f500"/>
                    <a:pt x="f276" y="f501"/>
                    <a:pt x="f303" y="f502"/>
                  </a:cubicBezTo>
                  <a:cubicBezTo>
                    <a:pt x="f306" y="f503"/>
                    <a:pt x="f504" y="f505"/>
                    <a:pt x="f506" y="f507"/>
                  </a:cubicBezTo>
                  <a:cubicBezTo>
                    <a:pt x="f233" y="f508"/>
                    <a:pt x="f231" y="f509"/>
                    <a:pt x="f510" y="f511"/>
                  </a:cubicBezTo>
                  <a:cubicBezTo>
                    <a:pt x="f512" y="f513"/>
                    <a:pt x="f227" y="f514"/>
                    <a:pt x="f253" y="f412"/>
                  </a:cubicBezTo>
                  <a:cubicBezTo>
                    <a:pt x="f515" y="f516"/>
                    <a:pt x="f398" y="f517"/>
                    <a:pt x="f518" y="f519"/>
                  </a:cubicBezTo>
                  <a:cubicBezTo>
                    <a:pt x="f520" y="f521"/>
                    <a:pt x="f522" y="f523"/>
                    <a:pt x="f233" y="f524"/>
                  </a:cubicBezTo>
                  <a:cubicBezTo>
                    <a:pt x="f237" y="f229"/>
                    <a:pt x="f312" y="f525"/>
                    <a:pt x="f307" y="f393"/>
                  </a:cubicBezTo>
                  <a:cubicBezTo>
                    <a:pt x="f526" y="f302"/>
                    <a:pt x="f280" y="f390"/>
                    <a:pt x="f527" y="f268"/>
                  </a:cubicBezTo>
                  <a:cubicBezTo>
                    <a:pt x="f528" y="f268"/>
                    <a:pt x="f529" y="f268"/>
                    <a:pt x="f530" y="f268"/>
                  </a:cubicBezTo>
                  <a:cubicBezTo>
                    <a:pt x="f385" y="f268"/>
                    <a:pt x="f531" y="f268"/>
                    <a:pt x="f532" y="f268"/>
                  </a:cubicBezTo>
                  <a:cubicBezTo>
                    <a:pt x="f533" y="f268"/>
                    <a:pt x="f534" y="f268"/>
                    <a:pt x="f535" y="f268"/>
                  </a:cubicBezTo>
                  <a:cubicBezTo>
                    <a:pt x="f476" y="f268"/>
                    <a:pt x="f536" y="f268"/>
                    <a:pt x="f267" y="f268"/>
                  </a:cubicBezTo>
                  <a:close/>
                  <a:moveTo>
                    <a:pt x="f537" y="f538"/>
                  </a:moveTo>
                  <a:cubicBezTo>
                    <a:pt x="f539" y="f540"/>
                    <a:pt x="f541" y="f542"/>
                    <a:pt x="f543" y="f544"/>
                  </a:cubicBezTo>
                  <a:cubicBezTo>
                    <a:pt x="f545" y="f546"/>
                    <a:pt x="f547" y="f548"/>
                    <a:pt x="f549" y="f550"/>
                  </a:cubicBezTo>
                  <a:cubicBezTo>
                    <a:pt x="f551" y="f552"/>
                    <a:pt x="f553" y="f554"/>
                    <a:pt x="f555" y="f556"/>
                  </a:cubicBezTo>
                  <a:cubicBezTo>
                    <a:pt x="f557" y="f558"/>
                    <a:pt x="f559" y="f560"/>
                    <a:pt x="f561" y="f562"/>
                  </a:cubicBezTo>
                  <a:cubicBezTo>
                    <a:pt x="f563" y="f564"/>
                    <a:pt x="f449" y="f565"/>
                    <a:pt x="f566" y="f567"/>
                  </a:cubicBezTo>
                  <a:cubicBezTo>
                    <a:pt x="f568" y="f569"/>
                    <a:pt x="f412" y="f570"/>
                    <a:pt x="f571" y="f572"/>
                  </a:cubicBezTo>
                  <a:cubicBezTo>
                    <a:pt x="f465" y="f573"/>
                    <a:pt x="f260" y="f574"/>
                    <a:pt x="f575" y="f576"/>
                  </a:cubicBezTo>
                  <a:cubicBezTo>
                    <a:pt x="f577" y="f578"/>
                    <a:pt x="f579" y="f580"/>
                    <a:pt x="f314" y="f581"/>
                  </a:cubicBezTo>
                  <a:cubicBezTo>
                    <a:pt x="f314" y="f582"/>
                    <a:pt x="f314" y="f583"/>
                    <a:pt x="f314" y="f584"/>
                  </a:cubicBezTo>
                  <a:cubicBezTo>
                    <a:pt x="f314" y="f585"/>
                    <a:pt x="f314" y="f586"/>
                    <a:pt x="f314" y="f587"/>
                  </a:cubicBezTo>
                  <a:cubicBezTo>
                    <a:pt x="f314" y="f588"/>
                    <a:pt x="f314" y="f589"/>
                    <a:pt x="f314" y="f590"/>
                  </a:cubicBezTo>
                  <a:cubicBezTo>
                    <a:pt x="f314" y="f591"/>
                    <a:pt x="f314" y="f592"/>
                    <a:pt x="f314" y="f593"/>
                  </a:cubicBezTo>
                  <a:cubicBezTo>
                    <a:pt x="f594" y="f595"/>
                    <a:pt x="f301" y="f596"/>
                    <a:pt x="f272" y="f597"/>
                  </a:cubicBezTo>
                  <a:cubicBezTo>
                    <a:pt x="f598" y="f599"/>
                    <a:pt x="f600" y="f601"/>
                    <a:pt x="f602" y="f603"/>
                  </a:cubicBezTo>
                  <a:cubicBezTo>
                    <a:pt x="f604" y="f605"/>
                    <a:pt x="f606" y="f607"/>
                    <a:pt x="f608" y="f609"/>
                  </a:cubicBezTo>
                  <a:cubicBezTo>
                    <a:pt x="f610" y="f611"/>
                    <a:pt x="f612" y="f613"/>
                    <a:pt x="f614" y="f615"/>
                  </a:cubicBezTo>
                  <a:cubicBezTo>
                    <a:pt x="f616" y="f617"/>
                    <a:pt x="f136" y="f618"/>
                    <a:pt x="f619" y="f620"/>
                  </a:cubicBezTo>
                  <a:cubicBezTo>
                    <a:pt x="f621" y="f622"/>
                    <a:pt x="f623" y="f624"/>
                    <a:pt x="f625" y="f626"/>
                  </a:cubicBezTo>
                  <a:cubicBezTo>
                    <a:pt x="f627" y="f628"/>
                    <a:pt x="f183" y="f629"/>
                    <a:pt x="f630" y="f631"/>
                  </a:cubicBezTo>
                  <a:cubicBezTo>
                    <a:pt x="f120" y="f631"/>
                    <a:pt x="f632" y="f631"/>
                    <a:pt x="f633" y="f634"/>
                  </a:cubicBezTo>
                  <a:cubicBezTo>
                    <a:pt x="f635" y="f636"/>
                    <a:pt x="f637" y="f638"/>
                    <a:pt x="f639" y="f640"/>
                  </a:cubicBezTo>
                  <a:cubicBezTo>
                    <a:pt x="f641" y="f638"/>
                    <a:pt x="f642" y="f636"/>
                    <a:pt x="f643" y="f631"/>
                  </a:cubicBezTo>
                  <a:cubicBezTo>
                    <a:pt x="f644" y="f645"/>
                    <a:pt x="f33" y="f620"/>
                    <a:pt x="f646" y="f618"/>
                  </a:cubicBezTo>
                  <a:cubicBezTo>
                    <a:pt x="f647" y="f648"/>
                    <a:pt x="f649" y="f650"/>
                    <a:pt x="f62" y="f651"/>
                  </a:cubicBezTo>
                  <a:cubicBezTo>
                    <a:pt x="f652" y="f653"/>
                    <a:pt x="f654" y="f655"/>
                    <a:pt x="f656" y="f657"/>
                  </a:cubicBezTo>
                  <a:cubicBezTo>
                    <a:pt x="f658" y="f659"/>
                    <a:pt x="f660" y="f661"/>
                    <a:pt x="f662" y="f2"/>
                  </a:cubicBezTo>
                  <a:cubicBezTo>
                    <a:pt x="f565" y="f663"/>
                    <a:pt x="f664" y="f665"/>
                    <a:pt x="f666" y="f667"/>
                  </a:cubicBezTo>
                  <a:cubicBezTo>
                    <a:pt x="f668" y="f669"/>
                    <a:pt x="f670" y="f671"/>
                    <a:pt x="f672" y="f673"/>
                  </a:cubicBezTo>
                  <a:cubicBezTo>
                    <a:pt x="f576" y="f674"/>
                    <a:pt x="f675" y="f676"/>
                    <a:pt x="f677" y="f615"/>
                  </a:cubicBezTo>
                  <a:cubicBezTo>
                    <a:pt x="f678" y="f679"/>
                    <a:pt x="f680" y="f681"/>
                    <a:pt x="f682" y="f683"/>
                  </a:cubicBezTo>
                  <a:cubicBezTo>
                    <a:pt x="f684" y="f685"/>
                    <a:pt x="f686" y="f687"/>
                    <a:pt x="f688" y="f689"/>
                  </a:cubicBezTo>
                  <a:cubicBezTo>
                    <a:pt x="f690" y="f593"/>
                    <a:pt x="f691" y="f692"/>
                    <a:pt x="f583" y="f586"/>
                  </a:cubicBezTo>
                  <a:cubicBezTo>
                    <a:pt x="f693" y="f694"/>
                    <a:pt x="f695" y="f696"/>
                    <a:pt x="f697" y="f698"/>
                  </a:cubicBezTo>
                  <a:cubicBezTo>
                    <a:pt x="f699" y="f700"/>
                    <a:pt x="f701" y="f702"/>
                    <a:pt x="f703" y="f691"/>
                  </a:cubicBezTo>
                  <a:cubicBezTo>
                    <a:pt x="f704" y="f705"/>
                    <a:pt x="f706" y="f707"/>
                    <a:pt x="f708" y="f709"/>
                  </a:cubicBezTo>
                  <a:cubicBezTo>
                    <a:pt x="f710" y="f711"/>
                    <a:pt x="f712" y="f713"/>
                    <a:pt x="f714" y="f715"/>
                  </a:cubicBezTo>
                  <a:cubicBezTo>
                    <a:pt x="f716" y="f717"/>
                    <a:pt x="f718" y="f719"/>
                    <a:pt x="f720" y="f721"/>
                  </a:cubicBezTo>
                  <a:cubicBezTo>
                    <a:pt x="f722" y="f721"/>
                    <a:pt x="f723" y="f721"/>
                    <a:pt x="f724" y="f725"/>
                  </a:cubicBezTo>
                  <a:cubicBezTo>
                    <a:pt x="f726" y="f727"/>
                    <a:pt x="f728" y="f729"/>
                    <a:pt x="f730" y="f731"/>
                  </a:cubicBezTo>
                  <a:cubicBezTo>
                    <a:pt x="f732" y="f576"/>
                    <a:pt x="f733" y="f734"/>
                    <a:pt x="f735" y="f573"/>
                  </a:cubicBezTo>
                  <a:cubicBezTo>
                    <a:pt x="f736" y="f737"/>
                    <a:pt x="f738" y="f739"/>
                    <a:pt x="f740" y="f741"/>
                  </a:cubicBezTo>
                  <a:cubicBezTo>
                    <a:pt x="f742" y="f548"/>
                    <a:pt x="f743" y="f744"/>
                    <a:pt x="f745" y="f746"/>
                  </a:cubicBezTo>
                  <a:cubicBezTo>
                    <a:pt x="f747" y="f748"/>
                    <a:pt x="f749" y="f652"/>
                    <a:pt x="f730" y="f750"/>
                  </a:cubicBezTo>
                  <a:cubicBezTo>
                    <a:pt x="f751" y="f752"/>
                    <a:pt x="f753" y="f754"/>
                    <a:pt x="f755" y="f756"/>
                  </a:cubicBezTo>
                  <a:cubicBezTo>
                    <a:pt x="f757" y="f758"/>
                    <a:pt x="f759" y="f641"/>
                    <a:pt x="f760" y="f761"/>
                  </a:cubicBezTo>
                  <a:cubicBezTo>
                    <a:pt x="f762" y="f763"/>
                    <a:pt x="f764" y="f627"/>
                    <a:pt x="f765" y="f766"/>
                  </a:cubicBezTo>
                  <a:cubicBezTo>
                    <a:pt x="f767" y="f768"/>
                    <a:pt x="f769" y="f770"/>
                    <a:pt x="f2" y="f771"/>
                  </a:cubicBezTo>
                  <a:cubicBezTo>
                    <a:pt x="f663" y="f772"/>
                    <a:pt x="f665" y="f236"/>
                    <a:pt x="f667" y="f773"/>
                  </a:cubicBezTo>
                  <a:cubicBezTo>
                    <a:pt x="f774" y="f374"/>
                    <a:pt x="f775" y="f776"/>
                    <a:pt x="f777" y="f778"/>
                  </a:cubicBezTo>
                  <a:cubicBezTo>
                    <a:pt x="f745" y="f378"/>
                    <a:pt x="f730" y="f779"/>
                    <a:pt x="f617" y="f780"/>
                  </a:cubicBezTo>
                  <a:cubicBezTo>
                    <a:pt x="f781" y="f782"/>
                    <a:pt x="f783" y="f604"/>
                    <a:pt x="f603" y="f784"/>
                  </a:cubicBezTo>
                  <a:cubicBezTo>
                    <a:pt x="f785" y="f786"/>
                    <a:pt x="f787" y="f788"/>
                    <a:pt x="f789" y="f790"/>
                  </a:cubicBezTo>
                  <a:cubicBezTo>
                    <a:pt x="f791" y="f792"/>
                    <a:pt x="f712" y="f793"/>
                    <a:pt x="f794" y="f795"/>
                  </a:cubicBezTo>
                  <a:cubicBezTo>
                    <a:pt x="f796" y="f797"/>
                    <a:pt x="f798" y="f799"/>
                    <a:pt x="f596" y="f800"/>
                  </a:cubicBezTo>
                  <a:cubicBezTo>
                    <a:pt x="f801" y="f802"/>
                    <a:pt x="f803" y="f804"/>
                    <a:pt x="f805" y="f382"/>
                  </a:cubicBezTo>
                  <a:cubicBezTo>
                    <a:pt x="f806" y="f807"/>
                    <a:pt x="f694" y="f488"/>
                    <a:pt x="f808" y="f809"/>
                  </a:cubicBezTo>
                  <a:cubicBezTo>
                    <a:pt x="f810" y="f811"/>
                    <a:pt x="f812" y="f813"/>
                    <a:pt x="f814" y="f499"/>
                  </a:cubicBezTo>
                  <a:cubicBezTo>
                    <a:pt x="f815" y="f307"/>
                    <a:pt x="f677" y="f816"/>
                    <a:pt x="f817" y="f818"/>
                  </a:cubicBezTo>
                  <a:cubicBezTo>
                    <a:pt x="f819" y="f820"/>
                    <a:pt x="f821" y="f465"/>
                    <a:pt x="f734" y="f822"/>
                  </a:cubicBezTo>
                  <a:cubicBezTo>
                    <a:pt x="f823" y="f824"/>
                    <a:pt x="f825" y="f826"/>
                    <a:pt x="f827" y="f828"/>
                  </a:cubicBezTo>
                  <a:cubicBezTo>
                    <a:pt x="f829" y="f830"/>
                    <a:pt x="f572" y="f831"/>
                    <a:pt x="f832" y="f417"/>
                  </a:cubicBezTo>
                  <a:cubicBezTo>
                    <a:pt x="f833" y="f211"/>
                    <a:pt x="f834" y="f835"/>
                    <a:pt x="f836" y="f837"/>
                  </a:cubicBezTo>
                  <a:cubicBezTo>
                    <a:pt x="f838" y="f427"/>
                    <a:pt x="f839" y="f553"/>
                    <a:pt x="f840" y="f841"/>
                  </a:cubicBezTo>
                  <a:cubicBezTo>
                    <a:pt x="f842" y="f843"/>
                    <a:pt x="f844" y="f845"/>
                    <a:pt x="f846" y="f847"/>
                  </a:cubicBezTo>
                  <a:cubicBezTo>
                    <a:pt x="f848" y="f843"/>
                    <a:pt x="f68" y="f443"/>
                    <a:pt x="f849" y="f850"/>
                  </a:cubicBezTo>
                  <a:cubicBezTo>
                    <a:pt x="f851" y="f852"/>
                    <a:pt x="f99" y="f837"/>
                    <a:pt x="f853" y="f209"/>
                  </a:cubicBezTo>
                  <a:cubicBezTo>
                    <a:pt x="f854" y="f855"/>
                    <a:pt x="f856" y="f857"/>
                    <a:pt x="f29" y="f858"/>
                  </a:cubicBezTo>
                  <a:cubicBezTo>
                    <a:pt x="f859" y="f860"/>
                    <a:pt x="f861" y="f862"/>
                    <a:pt x="f863" y="f864"/>
                  </a:cubicBezTo>
                  <a:cubicBezTo>
                    <a:pt x="f865" y="f866"/>
                    <a:pt x="f867" y="f868"/>
                    <a:pt x="f869" y="f870"/>
                  </a:cubicBezTo>
                  <a:cubicBezTo>
                    <a:pt x="f21" y="f871"/>
                    <a:pt x="f872" y="f873"/>
                    <a:pt x="f874" y="f875"/>
                  </a:cubicBezTo>
                  <a:cubicBezTo>
                    <a:pt x="f876" y="f877"/>
                    <a:pt x="f9" y="f878"/>
                    <a:pt x="f879" y="f461"/>
                  </a:cubicBezTo>
                  <a:cubicBezTo>
                    <a:pt x="f880" y="f881"/>
                    <a:pt x="f882" y="f883"/>
                    <a:pt x="f155" y="f884"/>
                  </a:cubicBezTo>
                  <a:cubicBezTo>
                    <a:pt x="f257" y="f885"/>
                    <a:pt x="f142" y="f886"/>
                    <a:pt x="f887" y="f466"/>
                  </a:cubicBezTo>
                  <a:cubicBezTo>
                    <a:pt x="f888" y="f889"/>
                    <a:pt x="f890" y="f891"/>
                    <a:pt x="f614" y="f892"/>
                  </a:cubicBezTo>
                  <a:cubicBezTo>
                    <a:pt x="f614" y="f221"/>
                    <a:pt x="f614" y="f893"/>
                    <a:pt x="f614" y="f894"/>
                  </a:cubicBezTo>
                  <a:cubicBezTo>
                    <a:pt x="f614" y="f524"/>
                    <a:pt x="f614" y="f895"/>
                    <a:pt x="f614" y="f468"/>
                  </a:cubicBezTo>
                  <a:cubicBezTo>
                    <a:pt x="f614" y="f896"/>
                    <a:pt x="f614" y="f515"/>
                    <a:pt x="f614" y="f518"/>
                  </a:cubicBezTo>
                  <a:cubicBezTo>
                    <a:pt x="f614" y="f510"/>
                    <a:pt x="f614" y="f897"/>
                    <a:pt x="f614" y="f579"/>
                  </a:cubicBezTo>
                  <a:cubicBezTo>
                    <a:pt x="f898" y="f579"/>
                    <a:pt x="f899" y="f579"/>
                    <a:pt x="f900" y="f579"/>
                  </a:cubicBezTo>
                  <a:cubicBezTo>
                    <a:pt x="f901" y="f579"/>
                    <a:pt x="f902" y="f579"/>
                    <a:pt x="f903" y="f579"/>
                  </a:cubicBezTo>
                  <a:cubicBezTo>
                    <a:pt x="f236" y="f579"/>
                    <a:pt x="f904" y="f579"/>
                    <a:pt x="f228" y="f579"/>
                  </a:cubicBezTo>
                  <a:cubicBezTo>
                    <a:pt x="f905" y="f579"/>
                    <a:pt x="f906" y="f579"/>
                    <a:pt x="f208" y="f579"/>
                  </a:cubicBezTo>
                  <a:cubicBezTo>
                    <a:pt x="f291" y="f231"/>
                    <a:pt x="f330" y="f907"/>
                    <a:pt x="f908" y="f314"/>
                  </a:cubicBezTo>
                  <a:cubicBezTo>
                    <a:pt x="f909" y="f525"/>
                    <a:pt x="f910" y="f247"/>
                    <a:pt x="f911" y="f239"/>
                  </a:cubicBezTo>
                  <a:cubicBezTo>
                    <a:pt x="f912" y="f241"/>
                    <a:pt x="f799" y="f243"/>
                    <a:pt x="f913" y="f312"/>
                  </a:cubicBezTo>
                  <a:cubicBezTo>
                    <a:pt x="f804" y="f312"/>
                    <a:pt x="f914" y="f312"/>
                    <a:pt x="f915" y="f312"/>
                  </a:cubicBezTo>
                  <a:cubicBezTo>
                    <a:pt x="f916" y="f312"/>
                    <a:pt x="f917" y="f312"/>
                    <a:pt x="f602" y="f312"/>
                  </a:cubicBezTo>
                  <a:cubicBezTo>
                    <a:pt x="f918" y="f312"/>
                    <a:pt x="f919" y="f312"/>
                    <a:pt x="f920" y="f312"/>
                  </a:cubicBezTo>
                  <a:cubicBezTo>
                    <a:pt x="f921" y="f312"/>
                    <a:pt x="f267" y="f312"/>
                    <a:pt x="f922" y="f312"/>
                  </a:cubicBezTo>
                  <a:cubicBezTo>
                    <a:pt x="f476" y="f312"/>
                    <a:pt x="f923" y="f312"/>
                    <a:pt x="f924" y="f312"/>
                  </a:cubicBezTo>
                  <a:cubicBezTo>
                    <a:pt x="f474" y="f312"/>
                    <a:pt x="f495" y="f312"/>
                    <a:pt x="f925" y="f312"/>
                  </a:cubicBezTo>
                  <a:cubicBezTo>
                    <a:pt x="f926" y="f312"/>
                    <a:pt x="f927" y="f312"/>
                    <a:pt x="f385" y="f312"/>
                  </a:cubicBezTo>
                  <a:cubicBezTo>
                    <a:pt x="f928" y="f312"/>
                    <a:pt x="f929" y="f312"/>
                    <a:pt x="f387" y="f312"/>
                  </a:cubicBezTo>
                  <a:cubicBezTo>
                    <a:pt x="f930" y="f312"/>
                    <a:pt x="f528" y="f312"/>
                    <a:pt x="f527" y="f312"/>
                  </a:cubicBezTo>
                  <a:cubicBezTo>
                    <a:pt x="f504" y="f302"/>
                    <a:pt x="f468" y="f931"/>
                    <a:pt x="f932" y="f933"/>
                  </a:cubicBezTo>
                  <a:cubicBezTo>
                    <a:pt x="f934" y="f493"/>
                    <a:pt x="f935" y="f490"/>
                    <a:pt x="f936" y="f937"/>
                  </a:cubicBezTo>
                  <a:cubicBezTo>
                    <a:pt x="f938" y="f939"/>
                    <a:pt x="f940" y="f941"/>
                    <a:pt x="f942" y="f943"/>
                  </a:cubicBezTo>
                  <a:cubicBezTo>
                    <a:pt x="f944" y="f945"/>
                    <a:pt x="f946" y="f947"/>
                    <a:pt x="f948" y="f949"/>
                  </a:cubicBezTo>
                  <a:cubicBezTo>
                    <a:pt x="f950" y="f226"/>
                    <a:pt x="f951" y="f900"/>
                    <a:pt x="f952" y="f953"/>
                  </a:cubicBezTo>
                  <a:cubicBezTo>
                    <a:pt x="f954" y="f955"/>
                    <a:pt x="f956" y="f255"/>
                    <a:pt x="f957" y="f153"/>
                  </a:cubicBezTo>
                  <a:cubicBezTo>
                    <a:pt x="f958" y="f959"/>
                    <a:pt x="f960" y="f632"/>
                    <a:pt x="f961" y="f962"/>
                  </a:cubicBezTo>
                  <a:cubicBezTo>
                    <a:pt x="f963" y="f964"/>
                    <a:pt x="f965" y="f966"/>
                    <a:pt x="f967" y="f968"/>
                  </a:cubicBezTo>
                  <a:cubicBezTo>
                    <a:pt x="f969" y="f863"/>
                    <a:pt x="f970" y="f971"/>
                    <a:pt x="f972" y="f756"/>
                  </a:cubicBezTo>
                  <a:cubicBezTo>
                    <a:pt x="f973" y="f974"/>
                    <a:pt x="f30" y="f975"/>
                    <a:pt x="f976" y="f977"/>
                  </a:cubicBezTo>
                  <a:cubicBezTo>
                    <a:pt x="f978" y="f979"/>
                    <a:pt x="f980" y="f981"/>
                    <a:pt x="f341" y="f982"/>
                  </a:cubicBezTo>
                  <a:cubicBezTo>
                    <a:pt x="f983" y="f984"/>
                    <a:pt x="f339" y="f985"/>
                    <a:pt x="f537" y="f538"/>
                  </a:cubicBezTo>
                  <a:close/>
                  <a:moveTo>
                    <a:pt x="f986" y="f221"/>
                  </a:moveTo>
                  <a:cubicBezTo>
                    <a:pt x="f90" y="f402"/>
                    <a:pt x="f987" y="f404"/>
                    <a:pt x="f988" y="f989"/>
                  </a:cubicBezTo>
                  <a:cubicBezTo>
                    <a:pt x="f990" y="f991"/>
                    <a:pt x="f992" y="f229"/>
                    <a:pt x="f993" y="f994"/>
                  </a:cubicBezTo>
                  <a:cubicBezTo>
                    <a:pt x="f995" y="f527"/>
                    <a:pt x="f996" y="f533"/>
                    <a:pt x="f997" y="f998"/>
                  </a:cubicBezTo>
                  <a:cubicBezTo>
                    <a:pt x="f999" y="f911"/>
                    <a:pt x="f1000" y="f1001"/>
                    <a:pt x="f1002" y="f1003"/>
                  </a:cubicBezTo>
                  <a:cubicBezTo>
                    <a:pt x="f1004" y="f370"/>
                    <a:pt x="f1005" y="f1006"/>
                    <a:pt x="f1007" y="f955"/>
                  </a:cubicBezTo>
                  <a:cubicBezTo>
                    <a:pt x="f1008" y="f1009"/>
                    <a:pt x="f1010" y="f1011"/>
                    <a:pt x="f1012" y="f865"/>
                  </a:cubicBezTo>
                  <a:cubicBezTo>
                    <a:pt x="f1013" y="f1014"/>
                    <a:pt x="f1015" y="f70"/>
                    <a:pt x="f1016" y="f1017"/>
                  </a:cubicBezTo>
                  <a:cubicBezTo>
                    <a:pt x="f1018" y="f1019"/>
                    <a:pt x="f1020" y="f558"/>
                    <a:pt x="f1021" y="f1022"/>
                  </a:cubicBezTo>
                  <a:cubicBezTo>
                    <a:pt x="f801" y="f1023"/>
                    <a:pt x="f1024" y="f1025"/>
                    <a:pt x="f1026" y="f1027"/>
                  </a:cubicBezTo>
                  <a:cubicBezTo>
                    <a:pt x="f1028" y="f1029"/>
                    <a:pt x="f1030" y="f1031"/>
                    <a:pt x="f1032" y="f1033"/>
                  </a:cubicBezTo>
                  <a:cubicBezTo>
                    <a:pt x="f1034" y="f1035"/>
                    <a:pt x="f1036" y="f1037"/>
                    <a:pt x="f1038" y="f1039"/>
                  </a:cubicBezTo>
                  <a:cubicBezTo>
                    <a:pt x="f1040" y="f1041"/>
                    <a:pt x="f1042" y="f1043"/>
                    <a:pt x="f1044" y="f1045"/>
                  </a:cubicBezTo>
                  <a:cubicBezTo>
                    <a:pt x="f1017" y="f1046"/>
                    <a:pt x="f1047" y="f1048"/>
                    <a:pt x="f1049" y="f1050"/>
                  </a:cubicBezTo>
                  <a:cubicBezTo>
                    <a:pt x="f1051" y="f1052"/>
                    <a:pt x="f1053" y="f1054"/>
                    <a:pt x="f261" y="f1055"/>
                  </a:cubicBezTo>
                  <a:cubicBezTo>
                    <a:pt x="f1056" y="f1057"/>
                    <a:pt x="f1058" y="f1059"/>
                    <a:pt x="f234" y="f699"/>
                  </a:cubicBezTo>
                  <a:cubicBezTo>
                    <a:pt x="f321" y="f1060"/>
                    <a:pt x="f1061" y="f1031"/>
                    <a:pt x="f1062" y="f1063"/>
                  </a:cubicBezTo>
                  <a:cubicBezTo>
                    <a:pt x="f1064" y="f1065"/>
                    <a:pt x="f922" y="f675"/>
                    <a:pt x="f1066" y="f1067"/>
                  </a:cubicBezTo>
                  <a:cubicBezTo>
                    <a:pt x="f302" y="f1068"/>
                    <a:pt x="f314" y="f662"/>
                    <a:pt x="f223" y="f1069"/>
                  </a:cubicBezTo>
                  <a:cubicBezTo>
                    <a:pt x="f894" y="f1070"/>
                    <a:pt x="f1071" y="f1072"/>
                    <a:pt x="f1073" y="f1074"/>
                  </a:cubicBezTo>
                  <a:cubicBezTo>
                    <a:pt x="f518" y="f1075"/>
                    <a:pt x="f1076" y="f1077"/>
                    <a:pt x="f526" y="f187"/>
                  </a:cubicBezTo>
                  <a:cubicBezTo>
                    <a:pt x="f1078" y="f1079"/>
                    <a:pt x="f922" y="f1080"/>
                    <a:pt x="f937" y="f370"/>
                  </a:cubicBezTo>
                  <a:cubicBezTo>
                    <a:pt x="f941" y="f338"/>
                    <a:pt x="f1081" y="f1082"/>
                    <a:pt x="f374" y="f911"/>
                  </a:cubicBezTo>
                  <a:cubicBezTo>
                    <a:pt x="f1083" y="f1084"/>
                    <a:pt x="f1085" y="f534"/>
                    <a:pt x="f1086" y="f1087"/>
                  </a:cubicBezTo>
                  <a:cubicBezTo>
                    <a:pt x="f1088" y="f306"/>
                    <a:pt x="f1089" y="f396"/>
                    <a:pt x="f986" y="f221"/>
                  </a:cubicBez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333333"/>
              </a:solidFill>
              <a:prstDash val="solid"/>
            </a:ln>
          </p:spPr>
          <p:txBody>
            <a:bodyPr vert="horz" wrap="square" lIns="90000" tIns="45000" rIns="90000" bIns="45000" anchor="ctr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333333"/>
                </a:solidFill>
                <a:latin typeface="Arial" pitchFamily="34"/>
                <a:ea typeface="MS Gothic" pitchFamily="2"/>
                <a:cs typeface="Tahoma" pitchFamily="2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2555776" y="4797152"/>
              <a:ext cx="144016" cy="14630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00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 animBg="1"/>
      <p:bldP spid="30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Sanitizable</a:t>
            </a:r>
            <a:r>
              <a:rPr lang="en-US" dirty="0" smtClean="0"/>
              <a:t> Signatures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257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Properties:</a:t>
            </a:r>
            <a:endParaRPr lang="fr-FR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99592" y="5478324"/>
            <a:ext cx="78488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FF0000"/>
                </a:solidFill>
              </a:rPr>
              <a:t>Privacy:</a:t>
            </a:r>
            <a:endParaRPr lang="fr-FR" sz="21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5821814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 smtClean="0"/>
              <a:t>Given sanitized m*, nothing leaks about original m</a:t>
            </a:r>
            <a:endParaRPr lang="fr-FR" sz="2100" i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72" y="4932024"/>
            <a:ext cx="900100" cy="1017256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871720" y="1988840"/>
            <a:ext cx="2124216" cy="3384376"/>
          </a:xfrm>
          <a:prstGeom prst="roundRect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extBox 22"/>
          <p:cNvSpPr txBox="1"/>
          <p:nvPr/>
        </p:nvSpPr>
        <p:spPr>
          <a:xfrm>
            <a:off x="2015736" y="19888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Medical record</a:t>
            </a:r>
            <a:endParaRPr lang="fr-FR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1871720" y="2532119"/>
            <a:ext cx="212421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Name: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Julie Martin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71720" y="3173487"/>
            <a:ext cx="2124216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Address: </a:t>
            </a:r>
            <a:r>
              <a:rPr lang="en-US" sz="1600" dirty="0" smtClean="0">
                <a:solidFill>
                  <a:srgbClr val="002060"/>
                </a:solidFill>
              </a:rPr>
              <a:t>21 Rue de </a:t>
            </a:r>
            <a:r>
              <a:rPr lang="en-US" sz="1600" dirty="0" err="1" smtClean="0">
                <a:solidFill>
                  <a:srgbClr val="002060"/>
                </a:solidFill>
              </a:rPr>
              <a:t>Fougères</a:t>
            </a:r>
            <a:r>
              <a:rPr lang="en-US" sz="1600" dirty="0" smtClean="0">
                <a:solidFill>
                  <a:srgbClr val="002060"/>
                </a:solidFill>
              </a:rPr>
              <a:t>…………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26" name="Signatur"/>
          <p:cNvSpPr/>
          <p:nvPr/>
        </p:nvSpPr>
        <p:spPr>
          <a:xfrm>
            <a:off x="3599912" y="5013176"/>
            <a:ext cx="360000" cy="540000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3728" y="5003884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Signed: </a:t>
            </a:r>
            <a:endParaRPr lang="fr-FR" dirty="0"/>
          </a:p>
        </p:txBody>
      </p:sp>
      <p:sp>
        <p:nvSpPr>
          <p:cNvPr id="28" name="TextBox 27"/>
          <p:cNvSpPr txBox="1"/>
          <p:nvPr/>
        </p:nvSpPr>
        <p:spPr>
          <a:xfrm>
            <a:off x="1871720" y="4437112"/>
            <a:ext cx="21242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Work from home</a:t>
            </a:r>
            <a:endParaRPr lang="fr-FR" dirty="0"/>
          </a:p>
        </p:txBody>
      </p:sp>
      <p:sp>
        <p:nvSpPr>
          <p:cNvPr id="33" name="TextBox 32"/>
          <p:cNvSpPr txBox="1"/>
          <p:nvPr/>
        </p:nvSpPr>
        <p:spPr>
          <a:xfrm>
            <a:off x="1871720" y="3789040"/>
            <a:ext cx="212421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Diagnosis: </a:t>
            </a:r>
            <a:r>
              <a:rPr lang="en-US" dirty="0" smtClean="0">
                <a:solidFill>
                  <a:srgbClr val="002060"/>
                </a:solidFill>
              </a:rPr>
              <a:t>Lung cancer</a:t>
            </a:r>
            <a:endParaRPr lang="fr-FR" dirty="0"/>
          </a:p>
        </p:txBody>
      </p:sp>
      <p:sp>
        <p:nvSpPr>
          <p:cNvPr id="37" name="TextBox 36"/>
          <p:cNvSpPr txBox="1"/>
          <p:nvPr/>
        </p:nvSpPr>
        <p:spPr>
          <a:xfrm>
            <a:off x="1871720" y="2492896"/>
            <a:ext cx="2124216" cy="6872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Name: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Julie Dubois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688144" y="1988840"/>
            <a:ext cx="2124216" cy="3384376"/>
          </a:xfrm>
          <a:prstGeom prst="roundRect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extBox 50"/>
          <p:cNvSpPr txBox="1"/>
          <p:nvPr/>
        </p:nvSpPr>
        <p:spPr>
          <a:xfrm>
            <a:off x="5832160" y="19888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Medical record</a:t>
            </a:r>
            <a:endParaRPr lang="fr-FR" u="sng" dirty="0"/>
          </a:p>
        </p:txBody>
      </p:sp>
      <p:sp>
        <p:nvSpPr>
          <p:cNvPr id="52" name="TextBox 51"/>
          <p:cNvSpPr txBox="1"/>
          <p:nvPr/>
        </p:nvSpPr>
        <p:spPr>
          <a:xfrm>
            <a:off x="5688144" y="2532119"/>
            <a:ext cx="212421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Name: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Jean </a:t>
            </a:r>
            <a:r>
              <a:rPr lang="en-US" dirty="0" err="1" smtClean="0">
                <a:solidFill>
                  <a:srgbClr val="002060"/>
                </a:solidFill>
              </a:rPr>
              <a:t>Dupont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88144" y="3173487"/>
            <a:ext cx="2124216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Address: </a:t>
            </a:r>
            <a:r>
              <a:rPr lang="en-US" sz="1600" dirty="0" smtClean="0">
                <a:solidFill>
                  <a:srgbClr val="002060"/>
                </a:solidFill>
              </a:rPr>
              <a:t>21 Rue de </a:t>
            </a:r>
            <a:r>
              <a:rPr lang="en-US" sz="1600" dirty="0" err="1" smtClean="0">
                <a:solidFill>
                  <a:srgbClr val="002060"/>
                </a:solidFill>
              </a:rPr>
              <a:t>Fougères</a:t>
            </a:r>
            <a:r>
              <a:rPr lang="en-US" sz="1600" dirty="0" smtClean="0">
                <a:solidFill>
                  <a:srgbClr val="002060"/>
                </a:solidFill>
              </a:rPr>
              <a:t>…………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54" name="Signatur"/>
          <p:cNvSpPr/>
          <p:nvPr/>
        </p:nvSpPr>
        <p:spPr>
          <a:xfrm>
            <a:off x="7416336" y="5013176"/>
            <a:ext cx="360000" cy="540000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FF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60152" y="5003884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Signed: </a:t>
            </a:r>
            <a:endParaRPr lang="fr-FR" dirty="0"/>
          </a:p>
        </p:txBody>
      </p:sp>
      <p:sp>
        <p:nvSpPr>
          <p:cNvPr id="56" name="TextBox 55"/>
          <p:cNvSpPr txBox="1"/>
          <p:nvPr/>
        </p:nvSpPr>
        <p:spPr>
          <a:xfrm>
            <a:off x="5688144" y="4437112"/>
            <a:ext cx="21242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Work from home</a:t>
            </a:r>
            <a:endParaRPr lang="fr-FR" dirty="0"/>
          </a:p>
        </p:txBody>
      </p:sp>
      <p:sp>
        <p:nvSpPr>
          <p:cNvPr id="57" name="TextBox 56"/>
          <p:cNvSpPr txBox="1"/>
          <p:nvPr/>
        </p:nvSpPr>
        <p:spPr>
          <a:xfrm>
            <a:off x="5688144" y="3789040"/>
            <a:ext cx="212421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Diagnosis: </a:t>
            </a:r>
            <a:r>
              <a:rPr lang="en-US" dirty="0" smtClean="0">
                <a:solidFill>
                  <a:srgbClr val="002060"/>
                </a:solidFill>
              </a:rPr>
              <a:t>Lung cancer</a:t>
            </a:r>
            <a:endParaRPr lang="fr-FR" dirty="0"/>
          </a:p>
        </p:txBody>
      </p:sp>
      <p:sp>
        <p:nvSpPr>
          <p:cNvPr id="58" name="TextBox 57"/>
          <p:cNvSpPr txBox="1"/>
          <p:nvPr/>
        </p:nvSpPr>
        <p:spPr>
          <a:xfrm>
            <a:off x="5688144" y="2492896"/>
            <a:ext cx="2124216" cy="6872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Name: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Julie Dubois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353523"/>
            <a:ext cx="331791" cy="3797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6261">
            <a:off x="4974726" y="5380685"/>
            <a:ext cx="418201" cy="40251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139952" y="4438853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fr-FR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4427984" y="422282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fr-FR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4716016" y="4437112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fr-FR" sz="3600" dirty="0"/>
          </a:p>
        </p:txBody>
      </p:sp>
      <p:sp>
        <p:nvSpPr>
          <p:cNvPr id="36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92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7" grpId="0" animBg="1"/>
      <p:bldP spid="50" grpId="0" animBg="1"/>
      <p:bldP spid="51" grpId="0"/>
      <p:bldP spid="52" grpId="0" animBg="1"/>
      <p:bldP spid="53" grpId="0" animBg="1"/>
      <p:bldP spid="54" grpId="0" animBg="1"/>
      <p:bldP spid="55" grpId="0"/>
      <p:bldP spid="56" grpId="0" animBg="1"/>
      <p:bldP spid="57" grpId="0" animBg="1"/>
      <p:bldP spid="58" grpId="0" animBg="1"/>
      <p:bldP spid="31" grpId="0"/>
      <p:bldP spid="32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Sanitizable</a:t>
            </a:r>
            <a:r>
              <a:rPr lang="en-US" dirty="0" smtClean="0"/>
              <a:t> Signatures 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Properties:</a:t>
            </a:r>
            <a:endParaRPr lang="fr-FR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5445224"/>
            <a:ext cx="5220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FF0000"/>
                </a:solidFill>
              </a:rPr>
              <a:t>Transparency:</a:t>
            </a:r>
            <a:endParaRPr lang="fr-FR" sz="21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5893822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 smtClean="0"/>
              <a:t>Can’t tell whether </a:t>
            </a:r>
            <a:r>
              <a:rPr lang="el-GR" sz="2100" i="1" dirty="0"/>
              <a:t>σ</a:t>
            </a:r>
            <a:r>
              <a:rPr lang="en-US" sz="2100" i="1" dirty="0" smtClean="0"/>
              <a:t>* is only signed or sanitized</a:t>
            </a:r>
            <a:endParaRPr lang="fr-FR" sz="2100" i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932024"/>
            <a:ext cx="900100" cy="1017256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5508104" y="1988840"/>
            <a:ext cx="2124216" cy="3384376"/>
          </a:xfrm>
          <a:prstGeom prst="roundRect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extBox 22"/>
          <p:cNvSpPr txBox="1"/>
          <p:nvPr/>
        </p:nvSpPr>
        <p:spPr>
          <a:xfrm>
            <a:off x="5652120" y="19888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Medical record</a:t>
            </a:r>
            <a:endParaRPr lang="fr-FR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5508104" y="2532119"/>
            <a:ext cx="212421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Name: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Jean </a:t>
            </a:r>
            <a:r>
              <a:rPr lang="en-US" dirty="0" err="1" smtClean="0">
                <a:solidFill>
                  <a:srgbClr val="002060"/>
                </a:solidFill>
              </a:rPr>
              <a:t>Dupont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8104" y="3173487"/>
            <a:ext cx="2124216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Address: </a:t>
            </a:r>
            <a:r>
              <a:rPr lang="en-US" sz="1600" dirty="0" smtClean="0">
                <a:solidFill>
                  <a:srgbClr val="002060"/>
                </a:solidFill>
              </a:rPr>
              <a:t>21 Rue de </a:t>
            </a:r>
            <a:r>
              <a:rPr lang="en-US" sz="1600" dirty="0" err="1" smtClean="0">
                <a:solidFill>
                  <a:srgbClr val="002060"/>
                </a:solidFill>
              </a:rPr>
              <a:t>Fougères</a:t>
            </a:r>
            <a:r>
              <a:rPr lang="en-US" sz="1600" dirty="0" smtClean="0">
                <a:solidFill>
                  <a:srgbClr val="002060"/>
                </a:solidFill>
              </a:rPr>
              <a:t>…………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26" name="Signatur"/>
          <p:cNvSpPr/>
          <p:nvPr/>
        </p:nvSpPr>
        <p:spPr>
          <a:xfrm>
            <a:off x="7236296" y="5013176"/>
            <a:ext cx="360000" cy="540000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FF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80112" y="5003884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Signed: </a:t>
            </a:r>
            <a:endParaRPr lang="fr-FR" dirty="0"/>
          </a:p>
        </p:txBody>
      </p:sp>
      <p:sp>
        <p:nvSpPr>
          <p:cNvPr id="28" name="TextBox 27"/>
          <p:cNvSpPr txBox="1"/>
          <p:nvPr/>
        </p:nvSpPr>
        <p:spPr>
          <a:xfrm>
            <a:off x="5508104" y="4437112"/>
            <a:ext cx="21242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Work from home</a:t>
            </a:r>
            <a:endParaRPr lang="fr-FR" dirty="0"/>
          </a:p>
        </p:txBody>
      </p:sp>
      <p:sp>
        <p:nvSpPr>
          <p:cNvPr id="29" name="TextBox 28"/>
          <p:cNvSpPr txBox="1"/>
          <p:nvPr/>
        </p:nvSpPr>
        <p:spPr>
          <a:xfrm>
            <a:off x="5508104" y="3789040"/>
            <a:ext cx="212421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Diagnosis: </a:t>
            </a:r>
            <a:r>
              <a:rPr lang="en-US" dirty="0" smtClean="0">
                <a:solidFill>
                  <a:srgbClr val="002060"/>
                </a:solidFill>
              </a:rPr>
              <a:t>Lung cancer</a:t>
            </a:r>
            <a:endParaRPr lang="fr-FR" dirty="0"/>
          </a:p>
        </p:txBody>
      </p:sp>
      <p:sp>
        <p:nvSpPr>
          <p:cNvPr id="30" name="TextBox 29"/>
          <p:cNvSpPr txBox="1"/>
          <p:nvPr/>
        </p:nvSpPr>
        <p:spPr>
          <a:xfrm>
            <a:off x="5508104" y="2492896"/>
            <a:ext cx="2124216" cy="6872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Name: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Julie Dubois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943728" y="1988840"/>
            <a:ext cx="2124216" cy="3384376"/>
          </a:xfrm>
          <a:prstGeom prst="roundRect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extBox 31"/>
          <p:cNvSpPr txBox="1"/>
          <p:nvPr/>
        </p:nvSpPr>
        <p:spPr>
          <a:xfrm>
            <a:off x="2087744" y="19888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Medical record</a:t>
            </a:r>
            <a:endParaRPr lang="fr-FR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1943728" y="2532119"/>
            <a:ext cx="212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Name: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Julie Martin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43728" y="3173487"/>
            <a:ext cx="2124216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Address: </a:t>
            </a:r>
            <a:r>
              <a:rPr lang="en-US" sz="1600" dirty="0" smtClean="0">
                <a:solidFill>
                  <a:srgbClr val="002060"/>
                </a:solidFill>
              </a:rPr>
              <a:t>21 Rue de </a:t>
            </a:r>
            <a:r>
              <a:rPr lang="en-US" sz="1600" dirty="0" err="1" smtClean="0">
                <a:solidFill>
                  <a:srgbClr val="002060"/>
                </a:solidFill>
              </a:rPr>
              <a:t>Fougères</a:t>
            </a:r>
            <a:r>
              <a:rPr lang="en-US" sz="1600" dirty="0" smtClean="0">
                <a:solidFill>
                  <a:srgbClr val="002060"/>
                </a:solidFill>
              </a:rPr>
              <a:t>…………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35" name="Signatur"/>
          <p:cNvSpPr/>
          <p:nvPr/>
        </p:nvSpPr>
        <p:spPr>
          <a:xfrm>
            <a:off x="3671920" y="5013176"/>
            <a:ext cx="360000" cy="540000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15736" y="5003884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Signed: </a:t>
            </a:r>
            <a:endParaRPr lang="fr-FR" dirty="0"/>
          </a:p>
        </p:txBody>
      </p:sp>
      <p:sp>
        <p:nvSpPr>
          <p:cNvPr id="37" name="TextBox 36"/>
          <p:cNvSpPr txBox="1"/>
          <p:nvPr/>
        </p:nvSpPr>
        <p:spPr>
          <a:xfrm>
            <a:off x="1943728" y="4437112"/>
            <a:ext cx="21242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Work from home</a:t>
            </a:r>
            <a:endParaRPr lang="fr-FR" dirty="0"/>
          </a:p>
        </p:txBody>
      </p:sp>
      <p:sp>
        <p:nvSpPr>
          <p:cNvPr id="38" name="TextBox 37"/>
          <p:cNvSpPr txBox="1"/>
          <p:nvPr/>
        </p:nvSpPr>
        <p:spPr>
          <a:xfrm>
            <a:off x="1943728" y="3789040"/>
            <a:ext cx="212421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Diagnosis: </a:t>
            </a:r>
            <a:r>
              <a:rPr lang="en-US" dirty="0" smtClean="0">
                <a:solidFill>
                  <a:srgbClr val="002060"/>
                </a:solidFill>
              </a:rPr>
              <a:t>Lung cancer</a:t>
            </a:r>
            <a:endParaRPr lang="fr-FR" dirty="0"/>
          </a:p>
        </p:txBody>
      </p:sp>
      <p:sp>
        <p:nvSpPr>
          <p:cNvPr id="39" name="TextBox 38"/>
          <p:cNvSpPr txBox="1"/>
          <p:nvPr/>
        </p:nvSpPr>
        <p:spPr>
          <a:xfrm>
            <a:off x="1943728" y="2492896"/>
            <a:ext cx="2124216" cy="6872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Name: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Julie Dubois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40" name="Picture 2" descr="C:\Users\marc.fischlin\cryptoplexity\Talks\images\signorina_architetto_fr_01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30" y="3264324"/>
            <a:ext cx="494150" cy="8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lum/>
            <a:alphaModFix/>
          </a:blip>
          <a:stretch>
            <a:fillRect/>
          </a:stretch>
        </p:blipFill>
        <p:spPr>
          <a:xfrm>
            <a:off x="755576" y="3645024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8" y="3074457"/>
            <a:ext cx="331791" cy="37973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37" y="3267221"/>
            <a:ext cx="809851" cy="80985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91" y="3169284"/>
            <a:ext cx="418201" cy="40251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283968" y="4438853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fr-FR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4572000" y="422282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fr-FR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4860032" y="4437112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fr-FR" sz="3600" dirty="0"/>
          </a:p>
        </p:txBody>
      </p:sp>
      <p:sp>
        <p:nvSpPr>
          <p:cNvPr id="49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37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6" grpId="0" animBg="1"/>
      <p:bldP spid="30" grpId="0" animBg="1"/>
      <p:bldP spid="35" grpId="0" animBg="1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Sanitizable</a:t>
            </a:r>
            <a:r>
              <a:rPr lang="en-US" dirty="0" smtClean="0"/>
              <a:t> Signatures 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Properties:</a:t>
            </a:r>
            <a:endParaRPr lang="fr-FR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99592" y="5371182"/>
            <a:ext cx="78488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FF0000"/>
                </a:solidFill>
              </a:rPr>
              <a:t>Accountability:</a:t>
            </a:r>
            <a:endParaRPr lang="fr-FR" sz="21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75656" y="5714672"/>
            <a:ext cx="7056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 smtClean="0"/>
              <a:t>A signer can prove to a judge that a sanitizer signed a message</a:t>
            </a:r>
            <a:endParaRPr lang="fr-FR" sz="2100" i="1" dirty="0"/>
          </a:p>
        </p:txBody>
      </p:sp>
      <p:sp>
        <p:nvSpPr>
          <p:cNvPr id="48" name="Rounded Rectangle 47"/>
          <p:cNvSpPr/>
          <p:nvPr/>
        </p:nvSpPr>
        <p:spPr>
          <a:xfrm>
            <a:off x="5508104" y="1988840"/>
            <a:ext cx="2124216" cy="3312368"/>
          </a:xfrm>
          <a:prstGeom prst="roundRect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extBox 48"/>
          <p:cNvSpPr txBox="1"/>
          <p:nvPr/>
        </p:nvSpPr>
        <p:spPr>
          <a:xfrm>
            <a:off x="5652120" y="19888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Medical record</a:t>
            </a:r>
            <a:endParaRPr lang="fr-FR" u="sng" dirty="0"/>
          </a:p>
        </p:txBody>
      </p:sp>
      <p:sp>
        <p:nvSpPr>
          <p:cNvPr id="50" name="TextBox 49"/>
          <p:cNvSpPr txBox="1"/>
          <p:nvPr/>
        </p:nvSpPr>
        <p:spPr>
          <a:xfrm>
            <a:off x="5508104" y="2532119"/>
            <a:ext cx="212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Name: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Julie Martin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08104" y="3173487"/>
            <a:ext cx="2124216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Address: </a:t>
            </a:r>
            <a:r>
              <a:rPr lang="en-US" sz="1600" dirty="0" smtClean="0">
                <a:solidFill>
                  <a:srgbClr val="002060"/>
                </a:solidFill>
              </a:rPr>
              <a:t>21 Rue de </a:t>
            </a:r>
            <a:r>
              <a:rPr lang="en-US" sz="1600" dirty="0" err="1" smtClean="0">
                <a:solidFill>
                  <a:srgbClr val="002060"/>
                </a:solidFill>
              </a:rPr>
              <a:t>Fougères</a:t>
            </a:r>
            <a:r>
              <a:rPr lang="en-US" sz="1600" dirty="0" smtClean="0">
                <a:solidFill>
                  <a:srgbClr val="002060"/>
                </a:solidFill>
              </a:rPr>
              <a:t>…………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52" name="Signatur"/>
          <p:cNvSpPr/>
          <p:nvPr/>
        </p:nvSpPr>
        <p:spPr>
          <a:xfrm>
            <a:off x="7236296" y="4941168"/>
            <a:ext cx="360000" cy="540000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FF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80112" y="4931876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Signed: </a:t>
            </a:r>
            <a:endParaRPr lang="fr-FR" dirty="0"/>
          </a:p>
        </p:txBody>
      </p:sp>
      <p:sp>
        <p:nvSpPr>
          <p:cNvPr id="54" name="TextBox 53"/>
          <p:cNvSpPr txBox="1"/>
          <p:nvPr/>
        </p:nvSpPr>
        <p:spPr>
          <a:xfrm>
            <a:off x="5508104" y="4437112"/>
            <a:ext cx="21242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Work from home</a:t>
            </a:r>
            <a:endParaRPr lang="fr-FR" dirty="0"/>
          </a:p>
        </p:txBody>
      </p:sp>
      <p:sp>
        <p:nvSpPr>
          <p:cNvPr id="55" name="TextBox 54"/>
          <p:cNvSpPr txBox="1"/>
          <p:nvPr/>
        </p:nvSpPr>
        <p:spPr>
          <a:xfrm>
            <a:off x="5508104" y="3789040"/>
            <a:ext cx="212421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Diagnosis: </a:t>
            </a:r>
            <a:r>
              <a:rPr lang="en-US" dirty="0" smtClean="0">
                <a:solidFill>
                  <a:srgbClr val="002060"/>
                </a:solidFill>
              </a:rPr>
              <a:t>Lung cancer</a:t>
            </a:r>
            <a:endParaRPr lang="fr-FR" dirty="0"/>
          </a:p>
        </p:txBody>
      </p:sp>
      <p:sp>
        <p:nvSpPr>
          <p:cNvPr id="57" name="Rounded Rectangle 56"/>
          <p:cNvSpPr/>
          <p:nvPr/>
        </p:nvSpPr>
        <p:spPr>
          <a:xfrm>
            <a:off x="1943728" y="1988840"/>
            <a:ext cx="2124216" cy="3294336"/>
          </a:xfrm>
          <a:prstGeom prst="roundRect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extBox 57"/>
          <p:cNvSpPr txBox="1"/>
          <p:nvPr/>
        </p:nvSpPr>
        <p:spPr>
          <a:xfrm>
            <a:off x="2087744" y="19888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Medical record</a:t>
            </a:r>
            <a:endParaRPr lang="fr-FR" u="sng" dirty="0"/>
          </a:p>
        </p:txBody>
      </p:sp>
      <p:sp>
        <p:nvSpPr>
          <p:cNvPr id="59" name="TextBox 58"/>
          <p:cNvSpPr txBox="1"/>
          <p:nvPr/>
        </p:nvSpPr>
        <p:spPr>
          <a:xfrm>
            <a:off x="1943728" y="2532119"/>
            <a:ext cx="212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Name: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Julie Martin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43728" y="3173487"/>
            <a:ext cx="2124216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Address: </a:t>
            </a:r>
            <a:r>
              <a:rPr lang="en-US" sz="1600" dirty="0" smtClean="0">
                <a:solidFill>
                  <a:srgbClr val="002060"/>
                </a:solidFill>
              </a:rPr>
              <a:t>21 Rue de </a:t>
            </a:r>
            <a:r>
              <a:rPr lang="en-US" sz="1600" dirty="0" err="1" smtClean="0">
                <a:solidFill>
                  <a:srgbClr val="002060"/>
                </a:solidFill>
              </a:rPr>
              <a:t>Fougères</a:t>
            </a:r>
            <a:r>
              <a:rPr lang="en-US" sz="1600" dirty="0" smtClean="0">
                <a:solidFill>
                  <a:srgbClr val="002060"/>
                </a:solidFill>
              </a:rPr>
              <a:t>…………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61" name="Signatur"/>
          <p:cNvSpPr/>
          <p:nvPr/>
        </p:nvSpPr>
        <p:spPr>
          <a:xfrm>
            <a:off x="3671920" y="4941168"/>
            <a:ext cx="360000" cy="540000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015736" y="4931876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Signed: </a:t>
            </a:r>
            <a:endParaRPr lang="fr-FR" dirty="0"/>
          </a:p>
        </p:txBody>
      </p:sp>
      <p:sp>
        <p:nvSpPr>
          <p:cNvPr id="63" name="TextBox 62"/>
          <p:cNvSpPr txBox="1"/>
          <p:nvPr/>
        </p:nvSpPr>
        <p:spPr>
          <a:xfrm>
            <a:off x="1943728" y="4437112"/>
            <a:ext cx="21242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Work from home</a:t>
            </a:r>
            <a:endParaRPr lang="fr-FR" dirty="0"/>
          </a:p>
        </p:txBody>
      </p:sp>
      <p:sp>
        <p:nvSpPr>
          <p:cNvPr id="64" name="TextBox 63"/>
          <p:cNvSpPr txBox="1"/>
          <p:nvPr/>
        </p:nvSpPr>
        <p:spPr>
          <a:xfrm>
            <a:off x="1943728" y="3789040"/>
            <a:ext cx="212421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Diagnosis: </a:t>
            </a:r>
            <a:r>
              <a:rPr lang="en-US" dirty="0" smtClean="0">
                <a:solidFill>
                  <a:srgbClr val="002060"/>
                </a:solidFill>
              </a:rPr>
              <a:t>Lung cancer</a:t>
            </a:r>
            <a:endParaRPr lang="fr-FR" dirty="0"/>
          </a:p>
        </p:txBody>
      </p:sp>
      <p:pic>
        <p:nvPicPr>
          <p:cNvPr id="66" name="Picture 2" descr="C:\Users\marc.fischlin\cryptoplexity\Talks\images\signorina_architetto_fr_01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30" y="3264324"/>
            <a:ext cx="494150" cy="8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755576" y="3645024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8" y="3074457"/>
            <a:ext cx="331791" cy="37973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37" y="3238905"/>
            <a:ext cx="809851" cy="80985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91" y="3140968"/>
            <a:ext cx="418201" cy="402519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5508104" y="3789040"/>
            <a:ext cx="212421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Diagnosis: </a:t>
            </a:r>
            <a:r>
              <a:rPr lang="en-US" dirty="0" smtClean="0">
                <a:solidFill>
                  <a:srgbClr val="002060"/>
                </a:solidFill>
              </a:rPr>
              <a:t>Influenza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28" y="4451350"/>
            <a:ext cx="863600" cy="1022350"/>
          </a:xfrm>
          <a:prstGeom prst="rect">
            <a:avLst/>
          </a:prstGeom>
        </p:spPr>
      </p:pic>
      <p:sp>
        <p:nvSpPr>
          <p:cNvPr id="31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8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52" grpId="0" animBg="1"/>
      <p:bldP spid="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Sanitizable</a:t>
            </a:r>
            <a:r>
              <a:rPr lang="en-US" dirty="0" smtClean="0"/>
              <a:t> Signatures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Properties: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959223"/>
            <a:ext cx="78488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 smtClean="0">
                <a:solidFill>
                  <a:srgbClr val="FF0000"/>
                </a:solidFill>
              </a:rPr>
              <a:t>Unforgeability</a:t>
            </a:r>
            <a:r>
              <a:rPr lang="en-US" sz="2100" dirty="0" smtClean="0">
                <a:solidFill>
                  <a:srgbClr val="FF0000"/>
                </a:solidFill>
              </a:rPr>
              <a:t>:</a:t>
            </a:r>
            <a:r>
              <a:rPr lang="en-US" sz="2100" dirty="0" smtClean="0"/>
              <a:t> </a:t>
            </a:r>
            <a:endParaRPr lang="fr-FR" sz="2100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2365430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 smtClean="0"/>
              <a:t>Nobody can output valid (m*, </a:t>
            </a:r>
            <a:r>
              <a:rPr lang="el-GR" sz="2100" i="1" dirty="0" smtClean="0"/>
              <a:t>σ</a:t>
            </a:r>
            <a:r>
              <a:rPr lang="en-US" sz="2100" i="1" dirty="0" smtClean="0"/>
              <a:t>*) without </a:t>
            </a:r>
            <a:endParaRPr lang="fr-FR" sz="21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348880"/>
            <a:ext cx="331791" cy="37973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596336" y="2276872"/>
            <a:ext cx="792088" cy="487506"/>
            <a:chOff x="2771800" y="4221088"/>
            <a:chExt cx="792088" cy="487506"/>
          </a:xfrm>
        </p:grpSpPr>
        <p:sp>
          <p:nvSpPr>
            <p:cNvPr id="10" name="TextBox 9"/>
            <p:cNvSpPr txBox="1"/>
            <p:nvPr/>
          </p:nvSpPr>
          <p:spPr>
            <a:xfrm>
              <a:off x="2771800" y="4293096"/>
              <a:ext cx="57606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i="1" dirty="0" smtClean="0">
                  <a:solidFill>
                    <a:srgbClr val="FF0000"/>
                  </a:solidFill>
                </a:rPr>
                <a:t>or</a:t>
              </a:r>
              <a:endParaRPr lang="fr-FR" sz="2100" i="1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687" y="4221088"/>
              <a:ext cx="418201" cy="40251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899592" y="2797478"/>
            <a:ext cx="78488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FF0000"/>
                </a:solidFill>
              </a:rPr>
              <a:t>Immutability:</a:t>
            </a:r>
            <a:r>
              <a:rPr lang="en-US" sz="2100" dirty="0" smtClean="0"/>
              <a:t> </a:t>
            </a:r>
            <a:endParaRPr lang="fr-FR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3194392"/>
            <a:ext cx="7056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 smtClean="0"/>
              <a:t>Not even the sanitizer can change fixed blocks, or blocks it is not allowed to change</a:t>
            </a:r>
            <a:endParaRPr lang="fr-FR" sz="21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899592" y="3949606"/>
            <a:ext cx="78488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FF0000"/>
                </a:solidFill>
              </a:rPr>
              <a:t>Privacy:</a:t>
            </a:r>
            <a:endParaRPr lang="fr-FR" sz="21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4293096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 smtClean="0"/>
              <a:t>Given sanitized m*, nothing leaks about original m</a:t>
            </a:r>
            <a:endParaRPr lang="fr-FR" sz="21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653136"/>
            <a:ext cx="78488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FF0000"/>
                </a:solidFill>
              </a:rPr>
              <a:t>Transparency:</a:t>
            </a:r>
            <a:endParaRPr lang="fr-FR" sz="21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5101734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 smtClean="0"/>
              <a:t>Can’t tell whether </a:t>
            </a:r>
            <a:r>
              <a:rPr lang="el-GR" sz="2100" i="1" dirty="0"/>
              <a:t>σ</a:t>
            </a:r>
            <a:r>
              <a:rPr lang="en-US" sz="2100" i="1" dirty="0" smtClean="0"/>
              <a:t>* is only signed or sanitized</a:t>
            </a:r>
            <a:endParaRPr lang="fr-FR" sz="21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75656" y="5445224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 smtClean="0"/>
              <a:t>An authorized Judge can tell the difference</a:t>
            </a:r>
            <a:endParaRPr lang="fr-FR" sz="21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131840" y="5805264"/>
            <a:ext cx="20882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FF0000"/>
                </a:solidFill>
              </a:rPr>
              <a:t>Accountability</a:t>
            </a:r>
            <a:endParaRPr lang="fr-FR" sz="21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33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What are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sanitizable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signatures? </a:t>
            </a:r>
            <a:endParaRPr lang="fr-F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060848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chemeClr val="bg1">
                    <a:lumMod val="85000"/>
                  </a:schemeClr>
                </a:solidFill>
              </a:rPr>
              <a:t>Architecture</a:t>
            </a:r>
            <a:endParaRPr lang="fr-FR" sz="2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365430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chemeClr val="bg1">
                    <a:lumMod val="85000"/>
                  </a:schemeClr>
                </a:solidFill>
              </a:rPr>
              <a:t>Properties</a:t>
            </a:r>
            <a:endParaRPr lang="fr-FR" sz="2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967335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Constructing </a:t>
            </a:r>
            <a:r>
              <a:rPr lang="en-US" sz="2400" dirty="0" err="1" smtClean="0"/>
              <a:t>sanitizable</a:t>
            </a:r>
            <a:r>
              <a:rPr lang="en-US" sz="2400" dirty="0" smtClean="0"/>
              <a:t> signatures</a:t>
            </a:r>
            <a:endParaRPr lang="fr-F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3429000"/>
            <a:ext cx="47525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100" dirty="0" smtClean="0"/>
              <a:t>Chameleon Hash Functions</a:t>
            </a:r>
            <a:endParaRPr lang="fr-FR" sz="21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717032"/>
            <a:ext cx="47525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100" dirty="0" err="1" smtClean="0"/>
              <a:t>Sanitizable</a:t>
            </a:r>
            <a:r>
              <a:rPr lang="en-US" sz="2100" dirty="0" smtClean="0"/>
              <a:t> signatures</a:t>
            </a:r>
            <a:endParaRPr lang="fr-FR" sz="2100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419147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Extended </a:t>
            </a:r>
            <a:r>
              <a:rPr lang="en-US" sz="2400" dirty="0" err="1" smtClean="0"/>
              <a:t>sanitizable</a:t>
            </a:r>
            <a:r>
              <a:rPr lang="en-US" sz="2400" dirty="0" smtClean="0"/>
              <a:t> signatures</a:t>
            </a:r>
            <a:endParaRPr lang="fr-FR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4669686"/>
            <a:ext cx="68407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100" dirty="0" err="1" smtClean="0"/>
              <a:t>Unlinkability</a:t>
            </a:r>
            <a:endParaRPr lang="fr-FR" sz="2100" dirty="0"/>
          </a:p>
        </p:txBody>
      </p:sp>
      <p:sp>
        <p:nvSpPr>
          <p:cNvPr id="13" name="TextBox 12"/>
          <p:cNvSpPr txBox="1"/>
          <p:nvPr/>
        </p:nvSpPr>
        <p:spPr>
          <a:xfrm>
            <a:off x="1259632" y="5013176"/>
            <a:ext cx="68407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100" dirty="0" smtClean="0"/>
              <a:t>Further malleability</a:t>
            </a:r>
            <a:endParaRPr lang="fr-FR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5415607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Controlled malleability in proofs of knowledge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529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malleability?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266962"/>
            <a:ext cx="5469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Calibri" panose="020F0502020204030204" pitchFamily="34" charset="0"/>
              </a:rPr>
              <a:t>“</a:t>
            </a:r>
            <a:r>
              <a:rPr lang="en-US" sz="2400" i="1" dirty="0" err="1" smtClean="0">
                <a:latin typeface="Calibri" panose="020F0502020204030204" pitchFamily="34" charset="0"/>
              </a:rPr>
              <a:t>Capacité</a:t>
            </a:r>
            <a:r>
              <a:rPr lang="en-US" sz="2400" i="1" dirty="0" smtClean="0">
                <a:latin typeface="Calibri" panose="020F0502020204030204" pitchFamily="34" charset="0"/>
              </a:rPr>
              <a:t> d’un </a:t>
            </a:r>
            <a:r>
              <a:rPr lang="en-US" sz="2400" i="1" dirty="0" err="1" smtClean="0">
                <a:latin typeface="Calibri" panose="020F0502020204030204" pitchFamily="34" charset="0"/>
              </a:rPr>
              <a:t>métal</a:t>
            </a:r>
            <a:r>
              <a:rPr lang="en-US" sz="2400" i="1" dirty="0" smtClean="0">
                <a:latin typeface="Calibri" panose="020F0502020204030204" pitchFamily="34" charset="0"/>
              </a:rPr>
              <a:t> à se </a:t>
            </a:r>
            <a:r>
              <a:rPr lang="en-US" sz="2400" i="1" dirty="0" err="1" smtClean="0">
                <a:latin typeface="Calibri" panose="020F0502020204030204" pitchFamily="34" charset="0"/>
              </a:rPr>
              <a:t>laisser</a:t>
            </a:r>
            <a:r>
              <a:rPr lang="en-US" sz="2400" i="1" dirty="0" smtClean="0">
                <a:latin typeface="Calibri" panose="020F0502020204030204" pitchFamily="34" charset="0"/>
              </a:rPr>
              <a:t> </a:t>
            </a:r>
            <a:r>
              <a:rPr lang="en-US" sz="2400" i="1" dirty="0" err="1" smtClean="0">
                <a:latin typeface="Calibri" panose="020F0502020204030204" pitchFamily="34" charset="0"/>
              </a:rPr>
              <a:t>réduire</a:t>
            </a:r>
            <a:r>
              <a:rPr lang="en-US" sz="2400" i="1" dirty="0" smtClean="0">
                <a:latin typeface="Calibri" panose="020F0502020204030204" pitchFamily="34" charset="0"/>
              </a:rPr>
              <a:t> en </a:t>
            </a:r>
            <a:r>
              <a:rPr lang="en-US" sz="2400" i="1" dirty="0" err="1" smtClean="0">
                <a:latin typeface="Calibri" panose="020F0502020204030204" pitchFamily="34" charset="0"/>
              </a:rPr>
              <a:t>feuilles</a:t>
            </a:r>
            <a:r>
              <a:rPr lang="en-US" sz="2400" i="1" dirty="0" smtClean="0">
                <a:latin typeface="Calibri" panose="020F0502020204030204" pitchFamily="34" charset="0"/>
              </a:rPr>
              <a:t>, par </a:t>
            </a:r>
            <a:r>
              <a:rPr lang="en-US" sz="2400" i="1" dirty="0" err="1" smtClean="0">
                <a:latin typeface="Calibri" panose="020F0502020204030204" pitchFamily="34" charset="0"/>
              </a:rPr>
              <a:t>forgeage</a:t>
            </a:r>
            <a:r>
              <a:rPr lang="en-US" sz="2400" i="1" dirty="0" smtClean="0">
                <a:latin typeface="Calibri" panose="020F0502020204030204" pitchFamily="34" charset="0"/>
              </a:rPr>
              <a:t> </a:t>
            </a:r>
            <a:r>
              <a:rPr lang="en-US" sz="2400" i="1" dirty="0" err="1" smtClean="0">
                <a:latin typeface="Calibri" panose="020F0502020204030204" pitchFamily="34" charset="0"/>
              </a:rPr>
              <a:t>ou</a:t>
            </a:r>
            <a:r>
              <a:rPr lang="en-US" sz="2400" i="1" dirty="0" smtClean="0">
                <a:latin typeface="Calibri" panose="020F0502020204030204" pitchFamily="34" charset="0"/>
              </a:rPr>
              <a:t> par </a:t>
            </a:r>
            <a:r>
              <a:rPr lang="en-US" sz="2400" i="1" dirty="0" err="1" smtClean="0">
                <a:latin typeface="Calibri" panose="020F0502020204030204" pitchFamily="34" charset="0"/>
              </a:rPr>
              <a:t>laminage</a:t>
            </a:r>
            <a:r>
              <a:rPr lang="en-US" sz="2400" i="1" dirty="0" smtClean="0">
                <a:latin typeface="Calibri" panose="020F0502020204030204" pitchFamily="34" charset="0"/>
              </a:rPr>
              <a:t>.</a:t>
            </a:r>
            <a:r>
              <a:rPr lang="en-US" sz="2400" dirty="0" smtClean="0">
                <a:latin typeface="Calibri" panose="020F0502020204030204" pitchFamily="34" charset="0"/>
              </a:rPr>
              <a:t>”</a:t>
            </a:r>
          </a:p>
          <a:p>
            <a:pPr algn="r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Larousse, www.larousse.fr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1" y="1659924"/>
            <a:ext cx="8019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Calibri" panose="020F0502020204030204" pitchFamily="34" charset="0"/>
              </a:rPr>
              <a:t>“</a:t>
            </a:r>
            <a:r>
              <a:rPr lang="en-US" sz="2400" i="1" dirty="0" smtClean="0">
                <a:latin typeface="Calibri" panose="020F0502020204030204" pitchFamily="34" charset="0"/>
              </a:rPr>
              <a:t>(Of a metal or other material) able to be hammered or </a:t>
            </a:r>
            <a:r>
              <a:rPr lang="en-US" sz="2400" i="1" dirty="0" err="1" smtClean="0">
                <a:latin typeface="Calibri" panose="020F0502020204030204" pitchFamily="34" charset="0"/>
              </a:rPr>
              <a:t>pres</a:t>
            </a:r>
            <a:r>
              <a:rPr lang="en-US" sz="2400" i="1" dirty="0" err="1">
                <a:latin typeface="Calibri" panose="020F0502020204030204" pitchFamily="34" charset="0"/>
              </a:rPr>
              <a:t>-</a:t>
            </a:r>
            <a:r>
              <a:rPr lang="en-US" sz="2400" i="1" dirty="0" err="1" smtClean="0">
                <a:latin typeface="Calibri" panose="020F0502020204030204" pitchFamily="34" charset="0"/>
              </a:rPr>
              <a:t>sed</a:t>
            </a:r>
            <a:r>
              <a:rPr lang="en-US" sz="2400" i="1" dirty="0" smtClean="0">
                <a:latin typeface="Calibri" panose="020F0502020204030204" pitchFamily="34" charset="0"/>
              </a:rPr>
              <a:t> into shape without breaking or cracking</a:t>
            </a:r>
            <a:r>
              <a:rPr lang="en-US" sz="2400" dirty="0" smtClean="0">
                <a:latin typeface="Calibri" panose="020F0502020204030204" pitchFamily="34" charset="0"/>
              </a:rPr>
              <a:t>”  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Oxford dict., www.oxforddictionaries.com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314" y="2852935"/>
            <a:ext cx="2595142" cy="32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1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Chameleon Hash Functions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What are hash functions?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1547664" y="2357592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347864" y="2357592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55576" y="2357592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2411760" y="2357592"/>
            <a:ext cx="9361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………</a:t>
            </a:r>
            <a:endParaRPr lang="fr-FR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83270" y="2317522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[1]</a:t>
            </a:r>
            <a:endParaRPr lang="fr-FR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2317522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m[2]</a:t>
            </a:r>
            <a:endParaRPr lang="fr-FR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47864" y="2317522"/>
            <a:ext cx="9361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m[N]</a:t>
            </a:r>
            <a:endParaRPr lang="fr-FR" sz="2000" dirty="0"/>
          </a:p>
        </p:txBody>
      </p:sp>
      <p:sp>
        <p:nvSpPr>
          <p:cNvPr id="20" name="Rectangle 19"/>
          <p:cNvSpPr/>
          <p:nvPr/>
        </p:nvSpPr>
        <p:spPr>
          <a:xfrm>
            <a:off x="6372200" y="2357592"/>
            <a:ext cx="648072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884368" y="2357592"/>
            <a:ext cx="648072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724128" y="2357592"/>
            <a:ext cx="673291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extBox 22"/>
          <p:cNvSpPr txBox="1"/>
          <p:nvPr/>
        </p:nvSpPr>
        <p:spPr>
          <a:xfrm>
            <a:off x="6948264" y="2357592"/>
            <a:ext cx="9361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………</a:t>
            </a:r>
            <a:endParaRPr lang="fr-FR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724128" y="2357592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h[1]</a:t>
            </a:r>
            <a:endParaRPr lang="fr-FR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372200" y="2357592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h[2]</a:t>
            </a:r>
            <a:endParaRPr lang="fr-FR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884368" y="2357592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h[k]</a:t>
            </a:r>
            <a:endParaRPr lang="fr-FR" sz="20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283968" y="2533546"/>
            <a:ext cx="1296144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35996" y="21328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Hash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1547664" y="3086384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55576" y="3086384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extBox 31"/>
          <p:cNvSpPr txBox="1"/>
          <p:nvPr/>
        </p:nvSpPr>
        <p:spPr>
          <a:xfrm>
            <a:off x="783270" y="3046314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[1]</a:t>
            </a:r>
            <a:endParaRPr lang="fr-FR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1547664" y="3046314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m[2]</a:t>
            </a:r>
            <a:endParaRPr lang="fr-FR" sz="20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879812" y="3230400"/>
            <a:ext cx="2700300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79912" y="282971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Hash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6372200" y="3014376"/>
            <a:ext cx="648072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7884368" y="3014376"/>
            <a:ext cx="648072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5724128" y="3014376"/>
            <a:ext cx="673291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extBox 39"/>
          <p:cNvSpPr txBox="1"/>
          <p:nvPr/>
        </p:nvSpPr>
        <p:spPr>
          <a:xfrm>
            <a:off x="6948264" y="3014376"/>
            <a:ext cx="9361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………</a:t>
            </a:r>
            <a:endParaRPr lang="fr-FR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5724128" y="3014376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h[1]</a:t>
            </a:r>
            <a:endParaRPr lang="fr-FR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6372200" y="3014376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h[2]</a:t>
            </a:r>
            <a:endParaRPr lang="fr-FR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7884368" y="3014376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h[k]</a:t>
            </a:r>
            <a:endParaRPr lang="fr-FR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1043608" y="3661574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Turns messages of </a:t>
            </a:r>
            <a:r>
              <a:rPr lang="en-US" sz="2100" dirty="0" smtClean="0">
                <a:solidFill>
                  <a:srgbClr val="FF0000"/>
                </a:solidFill>
              </a:rPr>
              <a:t>arbitrary</a:t>
            </a:r>
            <a:r>
              <a:rPr lang="en-US" sz="2100" dirty="0" smtClean="0"/>
              <a:t> length to hashed </a:t>
            </a:r>
            <a:r>
              <a:rPr lang="en-US" sz="2100" dirty="0" err="1" smtClean="0"/>
              <a:t>mes</a:t>
            </a:r>
            <a:r>
              <a:rPr lang="en-US" sz="2100" dirty="0" smtClean="0"/>
              <a:t>-sages of </a:t>
            </a:r>
            <a:r>
              <a:rPr lang="en-US" sz="2100" dirty="0" smtClean="0">
                <a:solidFill>
                  <a:srgbClr val="FF0000"/>
                </a:solidFill>
              </a:rPr>
              <a:t>constant</a:t>
            </a:r>
            <a:r>
              <a:rPr lang="en-US" sz="2100" dirty="0" smtClean="0"/>
              <a:t> length </a:t>
            </a:r>
            <a:endParaRPr lang="fr-FR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43608" y="4365104"/>
                <a:ext cx="748883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Collision resistance: hard to find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𝑚</m:t>
                    </m:r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r>
                      <a:rPr lang="en-US" sz="2100" b="0" i="1" smtClean="0">
                        <a:latin typeface="Cambria Math"/>
                      </a:rPr>
                      <m:t>𝑚</m:t>
                    </m:r>
                    <m:r>
                      <a:rPr lang="en-US" sz="21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such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that</a:t>
                </a:r>
                <a:r>
                  <a:rPr lang="fr-FR" sz="2100" dirty="0" smtClean="0"/>
                  <a:t>:</a:t>
                </a:r>
                <a:endParaRPr lang="fr-FR" sz="21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365104"/>
                <a:ext cx="7488832" cy="415498"/>
              </a:xfrm>
              <a:prstGeom prst="rect">
                <a:avLst/>
              </a:prstGeom>
              <a:blipFill rotWithShape="1">
                <a:blip r:embed="rId2"/>
                <a:stretch>
                  <a:fillRect l="-732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63888" y="4787860"/>
                <a:ext cx="2016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′)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787860"/>
                <a:ext cx="201622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043608" y="5173742"/>
                <a:ext cx="748883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1</a:t>
                </a:r>
                <a:r>
                  <a:rPr lang="en-US" sz="2100" baseline="30000" dirty="0" smtClean="0"/>
                  <a:t>st</a:t>
                </a:r>
                <a:r>
                  <a:rPr lang="en-US" sz="2100" dirty="0" smtClean="0"/>
                  <a:t> </a:t>
                </a:r>
                <a:r>
                  <a:rPr lang="en-US" sz="2100" dirty="0" err="1" smtClean="0"/>
                  <a:t>Preimage</a:t>
                </a:r>
                <a:r>
                  <a:rPr lang="en-US" sz="2100" dirty="0" smtClean="0"/>
                  <a:t> resistance: hard to find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given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𝐻</m:t>
                    </m:r>
                    <m:r>
                      <a:rPr lang="en-US" sz="2100" b="0" i="1" smtClean="0">
                        <a:latin typeface="Cambria Math"/>
                      </a:rPr>
                      <m:t>(</m:t>
                    </m:r>
                    <m:r>
                      <a:rPr lang="en-US" sz="2100" b="0" i="1" smtClean="0">
                        <a:latin typeface="Cambria Math"/>
                      </a:rPr>
                      <m:t>𝑚</m:t>
                    </m:r>
                    <m:r>
                      <a:rPr lang="en-US" sz="2100" b="0" i="1" smtClean="0">
                        <a:latin typeface="Cambria Math"/>
                      </a:rPr>
                      <m:t>)</m:t>
                    </m:r>
                  </m:oMath>
                </a14:m>
                <a:endParaRPr lang="fr-FR" sz="21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173742"/>
                <a:ext cx="7488832" cy="415498"/>
              </a:xfrm>
              <a:prstGeom prst="rect">
                <a:avLst/>
              </a:prstGeom>
              <a:blipFill rotWithShape="1">
                <a:blip r:embed="rId4"/>
                <a:stretch>
                  <a:fillRect l="-732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43608" y="5533782"/>
                <a:ext cx="770485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2</a:t>
                </a:r>
                <a:r>
                  <a:rPr lang="en-US" sz="2100" baseline="30000" dirty="0" smtClean="0"/>
                  <a:t>nd</a:t>
                </a:r>
                <a:r>
                  <a:rPr lang="en-US" sz="2100" dirty="0" smtClean="0"/>
                  <a:t> </a:t>
                </a:r>
                <a:r>
                  <a:rPr lang="en-US" sz="2100" dirty="0" err="1" smtClean="0"/>
                  <a:t>Preimage</a:t>
                </a:r>
                <a:r>
                  <a:rPr lang="en-US" sz="2100" dirty="0" smtClean="0"/>
                  <a:t> resistance: given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𝑚</m:t>
                    </m:r>
                    <m:r>
                      <a:rPr lang="en-US" sz="21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100" dirty="0" smtClean="0"/>
                  <a:t>hard to find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𝑚</m:t>
                    </m:r>
                    <m:r>
                      <a:rPr lang="en-US" sz="21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with</a:t>
                </a:r>
                <a:r>
                  <a:rPr lang="fr-FR" sz="2100" dirty="0" smtClean="0"/>
                  <a:t> </a:t>
                </a:r>
                <a:endParaRPr lang="fr-FR" sz="21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533782"/>
                <a:ext cx="7704856" cy="415498"/>
              </a:xfrm>
              <a:prstGeom prst="rect">
                <a:avLst/>
              </a:prstGeom>
              <a:blipFill rotWithShape="1">
                <a:blip r:embed="rId5"/>
                <a:stretch>
                  <a:fillRect l="-712" t="-10294" r="-949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779912" y="5949280"/>
                <a:ext cx="2016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′)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949280"/>
                <a:ext cx="201622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48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2" grpId="0" animBg="1"/>
      <p:bldP spid="13" grpId="0"/>
      <p:bldP spid="14" grpId="0"/>
      <p:bldP spid="15" grpId="0"/>
      <p:bldP spid="19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9" grpId="0"/>
      <p:bldP spid="30" grpId="0" animBg="1"/>
      <p:bldP spid="31" grpId="0" animBg="1"/>
      <p:bldP spid="32" grpId="0"/>
      <p:bldP spid="33" grpId="0"/>
      <p:bldP spid="35" grpId="0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Chameleon Hash Functions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What are </a:t>
            </a:r>
            <a:r>
              <a:rPr lang="en-US" sz="2400" dirty="0" smtClean="0">
                <a:solidFill>
                  <a:srgbClr val="FF0000"/>
                </a:solidFill>
              </a:rPr>
              <a:t>chameleon</a:t>
            </a:r>
            <a:r>
              <a:rPr lang="en-US" sz="2400" dirty="0" smtClean="0"/>
              <a:t> hash functions?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1547664" y="3892986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347864" y="3892986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55576" y="3892986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2411760" y="3892986"/>
            <a:ext cx="9361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………</a:t>
            </a:r>
            <a:endParaRPr lang="fr-FR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83270" y="3852916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[1]</a:t>
            </a:r>
            <a:endParaRPr lang="fr-FR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3852916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m[2]</a:t>
            </a:r>
            <a:endParaRPr lang="fr-FR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47864" y="3852916"/>
            <a:ext cx="9361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m[N]</a:t>
            </a:r>
            <a:endParaRPr lang="fr-FR" sz="2000" dirty="0"/>
          </a:p>
        </p:txBody>
      </p:sp>
      <p:sp>
        <p:nvSpPr>
          <p:cNvPr id="20" name="Rectangle 19"/>
          <p:cNvSpPr/>
          <p:nvPr/>
        </p:nvSpPr>
        <p:spPr>
          <a:xfrm>
            <a:off x="3995936" y="2348880"/>
            <a:ext cx="648072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5508104" y="2348880"/>
            <a:ext cx="648072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347864" y="2348880"/>
            <a:ext cx="673291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extBox 22"/>
          <p:cNvSpPr txBox="1"/>
          <p:nvPr/>
        </p:nvSpPr>
        <p:spPr>
          <a:xfrm>
            <a:off x="4572000" y="2348880"/>
            <a:ext cx="9361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………</a:t>
            </a:r>
            <a:endParaRPr lang="fr-FR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347864" y="2348880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h[1]</a:t>
            </a:r>
            <a:endParaRPr lang="fr-FR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995936" y="2348880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h[2]</a:t>
            </a:r>
            <a:endParaRPr lang="fr-FR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508104" y="2348880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h[k]</a:t>
            </a:r>
            <a:endParaRPr lang="fr-FR" sz="20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555776" y="2868905"/>
            <a:ext cx="1584176" cy="1024081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11960" y="2708920"/>
            <a:ext cx="7920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Hash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71600" y="4509120"/>
                <a:ext cx="748883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Collision resistance: hard to find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𝑚</m:t>
                    </m:r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r>
                      <a:rPr lang="en-US" sz="2100" b="0" i="1" smtClean="0">
                        <a:latin typeface="Cambria Math"/>
                      </a:rPr>
                      <m:t>𝑚</m:t>
                    </m:r>
                    <m:r>
                      <a:rPr lang="en-US" sz="21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such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that</a:t>
                </a:r>
                <a:r>
                  <a:rPr lang="fr-FR" sz="2100" dirty="0" smtClean="0"/>
                  <a:t>:</a:t>
                </a:r>
                <a:endParaRPr lang="fr-FR" sz="21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509120"/>
                <a:ext cx="7488832" cy="415498"/>
              </a:xfrm>
              <a:prstGeom prst="rect">
                <a:avLst/>
              </a:prstGeom>
              <a:blipFill rotWithShape="1">
                <a:blip r:embed="rId2"/>
                <a:stretch>
                  <a:fillRect l="-732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491880" y="4869160"/>
                <a:ext cx="2016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′)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869160"/>
                <a:ext cx="201622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6012160" y="3901118"/>
            <a:ext cx="792088" cy="36004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7812360" y="3901118"/>
            <a:ext cx="792088" cy="36004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5220072" y="3901118"/>
            <a:ext cx="792088" cy="36004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TextBox 52"/>
          <p:cNvSpPr txBox="1"/>
          <p:nvPr/>
        </p:nvSpPr>
        <p:spPr>
          <a:xfrm>
            <a:off x="6876256" y="3901118"/>
            <a:ext cx="9361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………</a:t>
            </a:r>
            <a:endParaRPr lang="fr-FR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5175758" y="3861048"/>
            <a:ext cx="9084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m’[1]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40152" y="3861048"/>
            <a:ext cx="100811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m’[2]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40352" y="3861048"/>
            <a:ext cx="9361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</a:t>
            </a:r>
            <a:r>
              <a:rPr lang="en-US" sz="2000" dirty="0" smtClean="0">
                <a:solidFill>
                  <a:schemeClr val="bg1"/>
                </a:solidFill>
              </a:rPr>
              <a:t>’[N]</a:t>
            </a:r>
            <a:endParaRPr lang="fr-FR" sz="2000" dirty="0">
              <a:solidFill>
                <a:schemeClr val="bg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5076056" y="2868906"/>
            <a:ext cx="1800200" cy="992142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43608" y="5317758"/>
            <a:ext cx="748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Chameleon hashes: still collision resistant</a:t>
            </a:r>
            <a:endParaRPr lang="fr-FR" sz="2100" dirty="0"/>
          </a:p>
        </p:txBody>
      </p:sp>
      <p:sp>
        <p:nvSpPr>
          <p:cNvPr id="59" name="TextBox 58"/>
          <p:cNvSpPr txBox="1"/>
          <p:nvPr/>
        </p:nvSpPr>
        <p:spPr>
          <a:xfrm>
            <a:off x="2221488" y="5677798"/>
            <a:ext cx="42263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Unless you have a trapdoor…</a:t>
            </a:r>
            <a:endParaRPr lang="fr-FR" sz="2100" dirty="0"/>
          </a:p>
        </p:txBody>
      </p:sp>
      <p:pic>
        <p:nvPicPr>
          <p:cNvPr id="60" name="Picture 2" descr="#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67" y="2932160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#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2941628"/>
            <a:ext cx="432047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106">
            <a:off x="5377935" y="3386521"/>
            <a:ext cx="418201" cy="4025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25" y="1919649"/>
            <a:ext cx="861279" cy="861279"/>
          </a:xfrm>
          <a:prstGeom prst="rect">
            <a:avLst/>
          </a:prstGeom>
        </p:spPr>
      </p:pic>
      <p:sp>
        <p:nvSpPr>
          <p:cNvPr id="38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73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2" grpId="0" animBg="1"/>
      <p:bldP spid="13" grpId="0"/>
      <p:bldP spid="14" grpId="0"/>
      <p:bldP spid="15" grpId="0"/>
      <p:bldP spid="19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9" grpId="0" animBg="1"/>
      <p:bldP spid="45" grpId="0"/>
      <p:bldP spid="46" grpId="0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8" grpId="0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Chameleon Hash Functions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Two types of users</a:t>
            </a:r>
            <a:endParaRPr lang="fr-F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2564904"/>
            <a:ext cx="900100" cy="1017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650" y="4565106"/>
            <a:ext cx="809851" cy="809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82665"/>
            <a:ext cx="418201" cy="4025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3645024"/>
            <a:ext cx="15841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Users w/out</a:t>
            </a:r>
          </a:p>
          <a:p>
            <a:pPr algn="ctr"/>
            <a:r>
              <a:rPr lang="en-US" dirty="0" smtClean="0"/>
              <a:t>trapdoor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7236296" y="3861048"/>
            <a:ext cx="15841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Users with</a:t>
            </a:r>
          </a:p>
          <a:p>
            <a:pPr algn="ctr"/>
            <a:r>
              <a:rPr lang="en-US" dirty="0" smtClean="0"/>
              <a:t>trapdoor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851920" y="3920947"/>
            <a:ext cx="648072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364088" y="3920947"/>
            <a:ext cx="648072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203848" y="3920947"/>
            <a:ext cx="673291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4427984" y="3920947"/>
            <a:ext cx="9361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………</a:t>
            </a:r>
            <a:endParaRPr lang="fr-FR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03848" y="3920947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h[1]</a:t>
            </a:r>
            <a:endParaRPr lang="fr-FR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51920" y="3920947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h[2]</a:t>
            </a:r>
            <a:endParaRPr lang="fr-FR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3920947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h[k]</a:t>
            </a:r>
            <a:endParaRPr lang="fr-FR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17" y="3501008"/>
            <a:ext cx="861279" cy="86127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635896" y="2244934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123728" y="2244934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>
            <a:off x="2915816" y="2244934"/>
            <a:ext cx="9361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……</a:t>
            </a:r>
            <a:endParaRPr lang="fr-FR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151422" y="2204864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[1]</a:t>
            </a:r>
            <a:endParaRPr lang="fr-FR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635896" y="2204864"/>
            <a:ext cx="9361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m[N]</a:t>
            </a:r>
            <a:endParaRPr lang="fr-FR" sz="2000" dirty="0"/>
          </a:p>
        </p:txBody>
      </p:sp>
      <p:cxnSp>
        <p:nvCxnSpPr>
          <p:cNvPr id="26" name="Straight Arrow Connector 25"/>
          <p:cNvCxnSpPr>
            <a:stCxn id="22" idx="2"/>
          </p:cNvCxnSpPr>
          <p:nvPr/>
        </p:nvCxnSpPr>
        <p:spPr>
          <a:xfrm>
            <a:off x="3383868" y="2645044"/>
            <a:ext cx="1044116" cy="99998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#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962" y="2852936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020272" y="2244934"/>
            <a:ext cx="792088" cy="36004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5580112" y="2244934"/>
            <a:ext cx="792088" cy="36004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extBox 32"/>
          <p:cNvSpPr txBox="1"/>
          <p:nvPr/>
        </p:nvSpPr>
        <p:spPr>
          <a:xfrm>
            <a:off x="6300192" y="2244934"/>
            <a:ext cx="9361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……</a:t>
            </a:r>
            <a:endParaRPr lang="fr-FR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5535798" y="2204864"/>
            <a:ext cx="9084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m’[1]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48264" y="2204864"/>
            <a:ext cx="9361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</a:t>
            </a:r>
            <a:r>
              <a:rPr lang="en-US" sz="2000" dirty="0" smtClean="0">
                <a:solidFill>
                  <a:schemeClr val="bg1"/>
                </a:solidFill>
              </a:rPr>
              <a:t>’[N]</a:t>
            </a:r>
            <a:endParaRPr lang="fr-FR" sz="2000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5364088" y="2636912"/>
            <a:ext cx="1332148" cy="1008112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" descr="#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432047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3635896" y="5629310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2123728" y="5629310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extBox 41"/>
          <p:cNvSpPr txBox="1"/>
          <p:nvPr/>
        </p:nvSpPr>
        <p:spPr>
          <a:xfrm>
            <a:off x="2915816" y="5629310"/>
            <a:ext cx="9361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……</a:t>
            </a:r>
            <a:endParaRPr lang="fr-FR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2151422" y="5589240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[1]</a:t>
            </a:r>
            <a:endParaRPr lang="fr-FR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3635896" y="5589240"/>
            <a:ext cx="9361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m[N]</a:t>
            </a:r>
            <a:endParaRPr lang="fr-FR" sz="2000" dirty="0"/>
          </a:p>
        </p:txBody>
      </p:sp>
      <p:sp>
        <p:nvSpPr>
          <p:cNvPr id="45" name="Rectangle 44"/>
          <p:cNvSpPr/>
          <p:nvPr/>
        </p:nvSpPr>
        <p:spPr>
          <a:xfrm>
            <a:off x="7020272" y="5629310"/>
            <a:ext cx="792088" cy="36004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5580112" y="5629310"/>
            <a:ext cx="792088" cy="36004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extBox 46"/>
          <p:cNvSpPr txBox="1"/>
          <p:nvPr/>
        </p:nvSpPr>
        <p:spPr>
          <a:xfrm>
            <a:off x="6300192" y="5629310"/>
            <a:ext cx="9361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……</a:t>
            </a:r>
            <a:endParaRPr lang="fr-FR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5535798" y="5589240"/>
            <a:ext cx="9084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m’[1]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48264" y="5589240"/>
            <a:ext cx="9361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</a:t>
            </a:r>
            <a:r>
              <a:rPr lang="en-US" sz="2000" dirty="0" smtClean="0">
                <a:solidFill>
                  <a:schemeClr val="bg1"/>
                </a:solidFill>
              </a:rPr>
              <a:t>’[N]</a:t>
            </a:r>
            <a:endParaRPr lang="fr-FR" sz="20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>
            <a:stCxn id="42" idx="0"/>
          </p:cNvCxnSpPr>
          <p:nvPr/>
        </p:nvCxnSpPr>
        <p:spPr>
          <a:xfrm flipV="1">
            <a:off x="3383868" y="4362287"/>
            <a:ext cx="1188132" cy="1267023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#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94" y="4653136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Arrow Connector 53"/>
          <p:cNvCxnSpPr>
            <a:stCxn id="47" idx="0"/>
          </p:cNvCxnSpPr>
          <p:nvPr/>
        </p:nvCxnSpPr>
        <p:spPr>
          <a:xfrm flipH="1" flipV="1">
            <a:off x="5364088" y="4365104"/>
            <a:ext cx="1404156" cy="1264206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#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202" y="4653136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83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20" grpId="0" animBg="1"/>
      <p:bldP spid="21" grpId="0" animBg="1"/>
      <p:bldP spid="22" grpId="0"/>
      <p:bldP spid="23" grpId="0"/>
      <p:bldP spid="25" grpId="0"/>
      <p:bldP spid="31" grpId="0" animBg="1"/>
      <p:bldP spid="32" grpId="0" animBg="1"/>
      <p:bldP spid="33" grpId="0"/>
      <p:bldP spid="34" grpId="0"/>
      <p:bldP spid="36" grpId="0"/>
      <p:bldP spid="40" grpId="0" animBg="1"/>
      <p:bldP spid="41" grpId="0" animBg="1"/>
      <p:bldP spid="42" grpId="0"/>
      <p:bldP spid="43" grpId="0"/>
      <p:bldP spid="44" grpId="0"/>
      <p:bldP spid="45" grpId="0" animBg="1"/>
      <p:bldP spid="46" grpId="0" animBg="1"/>
      <p:bldP spid="47" grpId="0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Chameleon Hash Functions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How do you construct a Chameleon Hash?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2060848"/>
                <a:ext cx="748883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Two inputs: message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𝑚</m:t>
                    </m:r>
                    <m:r>
                      <a:rPr lang="en-US" sz="21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fr-FR" sz="2100" dirty="0" smtClean="0"/>
                  <a:t>randomness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𝑟</m:t>
                    </m:r>
                  </m:oMath>
                </a14:m>
                <a:endParaRPr lang="fr-FR" sz="21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060848"/>
                <a:ext cx="7488832" cy="415498"/>
              </a:xfrm>
              <a:prstGeom prst="rect">
                <a:avLst/>
              </a:prstGeom>
              <a:blipFill rotWithShape="1">
                <a:blip r:embed="rId2"/>
                <a:stretch>
                  <a:fillRect l="-81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99592" y="2492896"/>
            <a:ext cx="748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 smtClean="0"/>
              <a:t>CHash</a:t>
            </a:r>
            <a:r>
              <a:rPr lang="en-US" sz="2100" dirty="0" smtClean="0"/>
              <a:t> = (Gen, Hash, Adapt)</a:t>
            </a:r>
            <a:endParaRPr lang="fr-FR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941494"/>
            <a:ext cx="748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Secret-Keys: generate key K and trapdoor TD </a:t>
            </a:r>
            <a:endParaRPr lang="fr-FR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75856" y="3373542"/>
                <a:ext cx="244827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𝐺𝑒𝑛</m:t>
                    </m:r>
                    <m:r>
                      <a:rPr lang="en-US" sz="2100" b="0" i="1" smtClean="0">
                        <a:latin typeface="Cambria Math"/>
                      </a:rPr>
                      <m:t>()</m:t>
                    </m:r>
                  </m:oMath>
                </a14:m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fr-FR" sz="2100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𝑇𝐷</m:t>
                    </m:r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1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373542"/>
                <a:ext cx="2448272" cy="415498"/>
              </a:xfrm>
              <a:prstGeom prst="rect">
                <a:avLst/>
              </a:prstGeom>
              <a:blipFill rotWithShape="1">
                <a:blip r:embed="rId3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99592" y="3861048"/>
            <a:ext cx="748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Evaluation: </a:t>
            </a:r>
            <a:endParaRPr lang="fr-FR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75856" y="4293096"/>
                <a:ext cx="29523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𝐻𝑎𝑠h</m:t>
                    </m:r>
                    <m:r>
                      <a:rPr lang="en-US" sz="2100" b="0" i="1" smtClean="0">
                        <a:latin typeface="Cambria Math"/>
                      </a:rPr>
                      <m:t>(</m:t>
                    </m:r>
                    <m:r>
                      <a:rPr lang="en-US" sz="2100" b="0" i="1" smtClean="0">
                        <a:latin typeface="Cambria Math"/>
                      </a:rPr>
                      <m:t>𝐾</m:t>
                    </m:r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r>
                      <a:rPr lang="en-US" sz="2100" b="0" i="1" smtClean="0">
                        <a:latin typeface="Cambria Math"/>
                      </a:rPr>
                      <m:t>𝑚</m:t>
                    </m:r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r>
                      <a:rPr lang="en-US" sz="2100" b="0" i="1" smtClean="0">
                        <a:latin typeface="Cambria Math"/>
                      </a:rPr>
                      <m:t>𝑟</m:t>
                    </m:r>
                    <m:r>
                      <a:rPr lang="en-US" sz="21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fr-FR" sz="2100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endParaRPr lang="fr-FR" sz="21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293096"/>
                <a:ext cx="2952328" cy="415498"/>
              </a:xfrm>
              <a:prstGeom prst="rect">
                <a:avLst/>
              </a:prstGeom>
              <a:blipFill rotWithShape="1">
                <a:blip r:embed="rId4"/>
                <a:stretch>
                  <a:fillRect b="-191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99592" y="4813702"/>
            <a:ext cx="748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Chameleon property: finding collision:</a:t>
            </a:r>
            <a:endParaRPr lang="fr-FR" sz="21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90811"/>
            <a:ext cx="861279" cy="8612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31640" y="5272180"/>
                <a:ext cx="669674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𝐴𝑑𝑎𝑝𝑡</m:t>
                    </m:r>
                    <m:r>
                      <a:rPr lang="en-US" sz="2100" b="0" i="1" smtClean="0">
                        <a:latin typeface="Cambria Math"/>
                      </a:rPr>
                      <m:t>(</m:t>
                    </m:r>
                    <m:r>
                      <a:rPr lang="en-US" sz="2100" b="0" i="1" smtClean="0">
                        <a:latin typeface="Cambria Math"/>
                      </a:rPr>
                      <m:t>𝑇𝐷</m:t>
                    </m:r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r>
                      <a:rPr lang="en-US" sz="2100" b="0" i="1" smtClean="0">
                        <a:latin typeface="Cambria Math"/>
                      </a:rPr>
                      <m:t>𝐾</m:t>
                    </m:r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r>
                      <a:rPr lang="en-US" sz="2100" b="0" i="1" smtClean="0">
                        <a:latin typeface="Cambria Math"/>
                      </a:rPr>
                      <m:t>𝑚</m:t>
                    </m:r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r>
                      <a:rPr lang="en-US" sz="2100" b="0" i="1" smtClean="0">
                        <a:latin typeface="Cambria Math"/>
                      </a:rPr>
                      <m:t>𝑟</m:t>
                    </m:r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r>
                      <a:rPr lang="en-US" sz="2100" b="0" i="1" smtClean="0">
                        <a:latin typeface="Cambria Math"/>
                      </a:rPr>
                      <m:t>𝑚</m:t>
                    </m:r>
                    <m:r>
                      <a:rPr lang="en-US" sz="2100" b="0" i="1" smtClean="0">
                        <a:latin typeface="Cambria Math"/>
                      </a:rPr>
                      <m:t>′)</m:t>
                    </m:r>
                  </m:oMath>
                </a14:m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fr-FR" sz="2100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such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that</a:t>
                </a:r>
                <a:endParaRPr lang="fr-FR" sz="21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</a:rPr>
                      <m:t>𝐻𝑎𝑠h</m:t>
                    </m:r>
                    <m:r>
                      <a:rPr lang="en-US" sz="2100" i="1">
                        <a:latin typeface="Cambria Math"/>
                      </a:rPr>
                      <m:t>(</m:t>
                    </m:r>
                    <m:r>
                      <a:rPr lang="en-US" sz="2100" i="1">
                        <a:latin typeface="Cambria Math"/>
                      </a:rPr>
                      <m:t>𝐾</m:t>
                    </m:r>
                    <m:r>
                      <a:rPr lang="en-US" sz="2100" i="1">
                        <a:latin typeface="Cambria Math"/>
                      </a:rPr>
                      <m:t>, </m:t>
                    </m:r>
                    <m:r>
                      <a:rPr lang="en-US" sz="2100" i="1">
                        <a:latin typeface="Cambria Math"/>
                      </a:rPr>
                      <m:t>𝑚</m:t>
                    </m:r>
                    <m:r>
                      <a:rPr lang="en-US" sz="2100" i="1">
                        <a:latin typeface="Cambria Math"/>
                      </a:rPr>
                      <m:t>, </m:t>
                    </m:r>
                    <m:r>
                      <a:rPr lang="en-US" sz="2100" i="1">
                        <a:latin typeface="Cambria Math"/>
                      </a:rPr>
                      <m:t>𝑟</m:t>
                    </m:r>
                    <m:r>
                      <a:rPr lang="en-US" sz="2100" i="1">
                        <a:latin typeface="Cambria Math"/>
                      </a:rPr>
                      <m:t>)</m:t>
                    </m:r>
                  </m:oMath>
                </a14:m>
                <a:r>
                  <a:rPr lang="fr-FR" sz="2100" dirty="0"/>
                  <a:t>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</a:rPr>
                      <m:t>𝐻𝑎𝑠h</m:t>
                    </m:r>
                    <m:r>
                      <a:rPr lang="en-US" sz="2100" i="1">
                        <a:latin typeface="Cambria Math"/>
                      </a:rPr>
                      <m:t>(</m:t>
                    </m:r>
                    <m:r>
                      <a:rPr lang="en-US" sz="2100" i="1">
                        <a:latin typeface="Cambria Math"/>
                      </a:rPr>
                      <m:t>𝐾</m:t>
                    </m:r>
                    <m:r>
                      <a:rPr lang="en-US" sz="2100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,</m:t>
                    </m:r>
                    <m:r>
                      <a:rPr lang="en-US" sz="2100" i="1">
                        <a:latin typeface="Cambria Math"/>
                      </a:rPr>
                      <m:t> </m:t>
                    </m:r>
                    <m:r>
                      <a:rPr lang="en-US" sz="2100" i="1">
                        <a:latin typeface="Cambria Math"/>
                      </a:rPr>
                      <m:t>𝑟</m:t>
                    </m:r>
                    <m:r>
                      <a:rPr lang="en-US" sz="2100" b="0" i="1" smtClean="0">
                        <a:latin typeface="Cambria Math"/>
                      </a:rPr>
                      <m:t>′</m:t>
                    </m:r>
                    <m:r>
                      <a:rPr lang="en-US" sz="2100" i="1">
                        <a:latin typeface="Cambria Math"/>
                      </a:rPr>
                      <m:t>)</m:t>
                    </m:r>
                  </m:oMath>
                </a14:m>
                <a:r>
                  <a:rPr lang="fr-FR" sz="2100" dirty="0" smtClean="0"/>
                  <a:t>  </a:t>
                </a:r>
                <a:endParaRPr lang="fr-FR" sz="21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272180"/>
                <a:ext cx="6696744" cy="738664"/>
              </a:xfrm>
              <a:prstGeom prst="rect">
                <a:avLst/>
              </a:prstGeom>
              <a:blipFill rotWithShape="1">
                <a:blip r:embed="rId6"/>
                <a:stretch>
                  <a:fillRect t="-5785" b="-99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05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Chameleon Hash Functions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How do you construct a Chameleon Hash?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2060848"/>
                <a:ext cx="7488832" cy="44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Finite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100" b="0" i="0" smtClean="0">
                            <a:latin typeface="Algerian" panose="04020705040A02060702" pitchFamily="82" charset="0"/>
                          </a:rPr>
                          <m:t>G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with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fr-FR" sz="2100" dirty="0" smtClean="0"/>
                  <a:t> prime: </a:t>
                </a:r>
                <a:r>
                  <a:rPr lang="fr-FR" sz="2100" dirty="0" err="1" smtClean="0"/>
                  <a:t>integers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mod</a:t>
                </a:r>
                <a:r>
                  <a:rPr lang="fr-FR" sz="2100" dirty="0" smtClean="0"/>
                  <a:t> p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060848"/>
                <a:ext cx="7488832" cy="440377"/>
              </a:xfrm>
              <a:prstGeom prst="rect">
                <a:avLst/>
              </a:prstGeom>
              <a:blipFill rotWithShape="1">
                <a:blip r:embed="rId2"/>
                <a:stretch>
                  <a:fillRect l="-814" t="-11111" b="-180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2412559"/>
                <a:ext cx="8244408" cy="44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Take arbitrary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𝑔</m:t>
                    </m:r>
                    <m:r>
                      <a:rPr lang="en-US" sz="2100" b="0" i="0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100" b="0" i="0" smtClean="0">
                            <a:latin typeface="Algerian" panose="04020705040A02060702" pitchFamily="82" charset="0"/>
                          </a:rPr>
                          <m:t>G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 \</m:t>
                    </m:r>
                  </m:oMath>
                </a14:m>
                <a:r>
                  <a:rPr lang="fr-FR" sz="2100" dirty="0" smtClean="0"/>
                  <a:t> {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/>
                      </a:rPr>
                      <m:t>0,1</m:t>
                    </m:r>
                  </m:oMath>
                </a14:m>
                <a:r>
                  <a:rPr lang="fr-FR" sz="2100" dirty="0" smtClean="0"/>
                  <a:t>}. </a:t>
                </a:r>
                <a:r>
                  <a:rPr lang="fr-FR" sz="2100" dirty="0" err="1" smtClean="0"/>
                  <a:t>Then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fr-FR" sz="2100" dirty="0" smtClean="0"/>
                  <a:t> generates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100">
                            <a:latin typeface="Algerian" panose="04020705040A02060702" pitchFamily="82" charset="0"/>
                          </a:rPr>
                          <m:t>G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100" i="1">
                        <a:latin typeface="Cambria Math"/>
                      </a:rPr>
                      <m:t> \</m:t>
                    </m:r>
                  </m:oMath>
                </a14:m>
                <a:r>
                  <a:rPr lang="fr-FR" sz="2100" dirty="0"/>
                  <a:t> {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/>
                      </a:rPr>
                      <m:t>0</m:t>
                    </m:r>
                  </m:oMath>
                </a14:m>
                <a:r>
                  <a:rPr lang="fr-FR" sz="2100" dirty="0"/>
                  <a:t>}</a:t>
                </a:r>
                <a:r>
                  <a:rPr lang="fr-FR" sz="2100" dirty="0" smtClean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412559"/>
                <a:ext cx="8244408" cy="440377"/>
              </a:xfrm>
              <a:prstGeom prst="rect">
                <a:avLst/>
              </a:prstGeom>
              <a:blipFill rotWithShape="1">
                <a:blip r:embed="rId3"/>
                <a:stretch>
                  <a:fillRect l="-740" t="-11111" b="-180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55576" y="2844607"/>
            <a:ext cx="748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Key generation:</a:t>
            </a:r>
            <a:endParaRPr lang="fr-FR" sz="21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95736" y="3284984"/>
                <a:ext cx="554461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𝐺𝑒𝑛</m:t>
                    </m:r>
                    <m:r>
                      <a:rPr lang="en-US" sz="2100" b="0" i="1" smtClean="0">
                        <a:latin typeface="Cambria Math"/>
                      </a:rPr>
                      <m:t>()</m:t>
                    </m:r>
                  </m:oMath>
                </a14:m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fr-FR" sz="2100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100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100">
                            <a:latin typeface="Algerian" panose="04020705040A02060702" pitchFamily="82" charset="0"/>
                          </a:rPr>
                          <m:t>G</m:t>
                        </m:r>
                        <m:r>
                          <a:rPr lang="en-US" sz="21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1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1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1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100" b="0" i="1" smtClean="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fr-FR" sz="21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1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100" b="0" i="1" dirty="0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2100" b="0" i="1" dirty="0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100" b="0" i="1" dirty="0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100" b="0" i="1" dirty="0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1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e>
                    </m:d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𝑇𝐷</m:t>
                    </m:r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1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fr-FR" sz="2100" dirty="0" smtClean="0"/>
                  <a:t> </a:t>
                </a:r>
                <a:endParaRPr lang="fr-FR" sz="21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284984"/>
                <a:ext cx="5544616" cy="415498"/>
              </a:xfrm>
              <a:prstGeom prst="rect">
                <a:avLst/>
              </a:prstGeom>
              <a:blipFill rotWithShape="1">
                <a:blip r:embed="rId4"/>
                <a:stretch>
                  <a:fillRect b="-191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55576" y="3717032"/>
            <a:ext cx="748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Hashing:</a:t>
            </a:r>
            <a:endParaRPr lang="fr-FR" sz="21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27784" y="4077072"/>
                <a:ext cx="453650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𝐻𝑎𝑠h</m:t>
                    </m:r>
                    <m:r>
                      <a:rPr lang="en-US" sz="2100" b="0" i="1" smtClean="0">
                        <a:latin typeface="Cambria Math"/>
                      </a:rPr>
                      <m:t>(</m:t>
                    </m:r>
                    <m:r>
                      <a:rPr lang="en-US" sz="2100" b="0" i="1" smtClean="0">
                        <a:latin typeface="Cambria Math"/>
                      </a:rPr>
                      <m:t>𝐾</m:t>
                    </m:r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r>
                      <a:rPr lang="en-US" sz="2100" b="0" i="1" smtClean="0">
                        <a:latin typeface="Cambria Math"/>
                      </a:rPr>
                      <m:t>𝑚</m:t>
                    </m:r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r>
                      <a:rPr lang="en-US" sz="2100" b="0" i="1" smtClean="0">
                        <a:latin typeface="Cambria Math"/>
                      </a:rPr>
                      <m:t>𝑟</m:t>
                    </m:r>
                    <m:r>
                      <a:rPr lang="en-US" sz="21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fr-FR" sz="2100" i="1" dirty="0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fr-FR" sz="210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fr-FR" sz="210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𝑔</m:t>
                        </m:r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  <m:sup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  (</m:t>
                    </m:r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1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077072"/>
                <a:ext cx="4536504" cy="415498"/>
              </a:xfrm>
              <a:prstGeom prst="rect">
                <a:avLst/>
              </a:prstGeom>
              <a:blipFill rotWithShape="1">
                <a:blip r:embed="rId5"/>
                <a:stretch>
                  <a:fillRect b="-191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7584" y="4581128"/>
            <a:ext cx="748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Chameleon property: finding collision:</a:t>
            </a:r>
            <a:endParaRPr lang="fr-FR" sz="21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65104"/>
            <a:ext cx="861279" cy="8612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475656" y="5006309"/>
                <a:ext cx="712879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𝐴𝑑𝑎𝑝𝑡</m:t>
                    </m:r>
                    <m:r>
                      <a:rPr lang="en-US" sz="2100" b="0" i="1" smtClean="0">
                        <a:latin typeface="Cambria Math"/>
                      </a:rPr>
                      <m:t>(</m:t>
                    </m:r>
                    <m:r>
                      <a:rPr lang="en-US" sz="2100" b="0" i="1" smtClean="0">
                        <a:latin typeface="Cambria Math"/>
                      </a:rPr>
                      <m:t>𝐾</m:t>
                    </m:r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r>
                      <a:rPr lang="en-US" sz="2100" b="0" i="1" smtClean="0">
                        <a:latin typeface="Cambria Math"/>
                      </a:rPr>
                      <m:t>𝑚</m:t>
                    </m:r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r>
                      <a:rPr lang="en-US" sz="2100" b="0" i="1" smtClean="0">
                        <a:latin typeface="Cambria Math"/>
                      </a:rPr>
                      <m:t>𝑟</m:t>
                    </m:r>
                    <m:r>
                      <a:rPr lang="en-US" sz="21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1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fr-FR" sz="2100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100" i="1" dirty="0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100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𝑟𝑥</m:t>
                        </m:r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1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100" b="0" i="1" dirty="0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100" b="0" i="1" dirty="0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21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1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21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  (</m:t>
                    </m:r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1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006309"/>
                <a:ext cx="7128792" cy="415498"/>
              </a:xfrm>
              <a:prstGeom prst="rect">
                <a:avLst/>
              </a:prstGeom>
              <a:blipFill rotWithShape="1">
                <a:blip r:embed="rId7"/>
                <a:stretch>
                  <a:fillRect l="-428" b="-191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75656" y="5438357"/>
                <a:ext cx="5184576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𝐻𝑎𝑠h</m:t>
                    </m:r>
                    <m:r>
                      <a:rPr lang="en-US" sz="2100" b="0" i="1" smtClean="0">
                        <a:latin typeface="Cambria Math"/>
                      </a:rPr>
                      <m:t>(</m:t>
                    </m:r>
                    <m:r>
                      <a:rPr lang="en-US" sz="2100" b="0" i="1" smtClean="0">
                        <a:latin typeface="Cambria Math"/>
                      </a:rPr>
                      <m:t>𝐾</m:t>
                    </m:r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r>
                      <a:rPr lang="en-US" sz="2100" b="0" i="1" smtClean="0">
                        <a:latin typeface="Cambria Math"/>
                      </a:rPr>
                      <m:t>𝑚</m:t>
                    </m:r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r>
                      <a:rPr lang="en-US" sz="2100" b="0" i="1" smtClean="0">
                        <a:latin typeface="Cambria Math"/>
                      </a:rPr>
                      <m:t>𝑟</m:t>
                    </m:r>
                    <m:r>
                      <a:rPr lang="en-US" sz="21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fr-FR" sz="2100" i="1" dirty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fr-FR" sz="210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fr-FR" sz="210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𝑔</m:t>
                        </m:r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  <m:sup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 =</m:t>
                    </m:r>
                    <m:sSup>
                      <m:sSupPr>
                        <m:ctrlPr>
                          <a:rPr lang="fr-FR" sz="21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100" i="1" dirty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en-US" sz="2100" i="1" dirty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fr-FR" sz="21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100" i="1" dirty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100" i="1" dirty="0">
                            <a:latin typeface="Cambria Math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fr-FR" sz="21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100" i="1" dirty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en-US" sz="2100" i="1" dirty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𝑥𝑟</m:t>
                        </m:r>
                      </m:sup>
                    </m:sSup>
                  </m:oMath>
                </a14:m>
                <a:endParaRPr lang="fr-FR" sz="21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438357"/>
                <a:ext cx="5184576" cy="415498"/>
              </a:xfrm>
              <a:prstGeom prst="rect">
                <a:avLst/>
              </a:prstGeom>
              <a:blipFill rotWithShape="1">
                <a:blip r:embed="rId8"/>
                <a:stretch>
                  <a:fillRect b="-171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75656" y="5842904"/>
                <a:ext cx="6120680" cy="4595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𝐻𝑎𝑠h</m:t>
                    </m:r>
                    <m:r>
                      <a:rPr lang="en-US" sz="2100" b="0" i="1" smtClean="0">
                        <a:latin typeface="Cambria Math"/>
                      </a:rPr>
                      <m:t>(</m:t>
                    </m:r>
                    <m:r>
                      <a:rPr lang="en-US" sz="2100" b="0" i="1" smtClean="0">
                        <a:latin typeface="Cambria Math"/>
                      </a:rPr>
                      <m:t>𝐾</m:t>
                    </m:r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r>
                      <a:rPr lang="en-US" sz="2100" b="0" i="1" smtClean="0">
                        <a:latin typeface="Cambria Math"/>
                      </a:rPr>
                      <m:t>𝑟</m:t>
                    </m:r>
                    <m:r>
                      <a:rPr lang="en-US" sz="2100" b="0" i="1" smtClean="0">
                        <a:latin typeface="Cambria Math"/>
                      </a:rPr>
                      <m:t>′)</m:t>
                    </m:r>
                  </m:oMath>
                </a14:m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fr-FR" sz="2100" i="1" dirty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fr-FR" sz="21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100" i="1" dirty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en-US" sz="2100" i="1" dirty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′+</m:t>
                        </m:r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𝑥𝑟</m:t>
                        </m:r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100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sz="21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100" b="0" i="1" dirty="0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100" b="0" i="1" dirty="0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𝑟𝑥</m:t>
                        </m:r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100" b="0" i="1" dirty="0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100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100" b="0" i="1" dirty="0" smtClean="0">
                            <a:latin typeface="Cambria Math"/>
                            <a:ea typeface="Cambria Math"/>
                          </a:rPr>
                          <m:t>𝑥𝑟</m:t>
                        </m:r>
                      </m:sup>
                    </m:sSup>
                  </m:oMath>
                </a14:m>
                <a:endParaRPr lang="fr-FR" sz="21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842904"/>
                <a:ext cx="6120680" cy="459549"/>
              </a:xfrm>
              <a:prstGeom prst="rect">
                <a:avLst/>
              </a:prstGeom>
              <a:blipFill rotWithShape="1">
                <a:blip r:embed="rId9"/>
                <a:stretch>
                  <a:fillRect b="-1410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9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Sanitizable</a:t>
            </a:r>
            <a:r>
              <a:rPr lang="en-US" dirty="0" smtClean="0"/>
              <a:t> Signatures 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Sanitizable</a:t>
            </a:r>
            <a:r>
              <a:rPr lang="en-US" sz="2400" dirty="0" smtClean="0"/>
              <a:t> Signatures – idea: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1547664" y="2244934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339752" y="2244934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131840" y="2244934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923928" y="2244934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228184" y="2244934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020272" y="2244934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812360" y="2244934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55576" y="2244934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Box 17"/>
          <p:cNvSpPr txBox="1"/>
          <p:nvPr/>
        </p:nvSpPr>
        <p:spPr>
          <a:xfrm>
            <a:off x="4716016" y="2244934"/>
            <a:ext cx="15022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…………….</a:t>
            </a:r>
            <a:endParaRPr lang="fr-FR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270" y="2204864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[1]</a:t>
            </a:r>
            <a:endParaRPr lang="fr-FR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547664" y="2204864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m[2]</a:t>
            </a:r>
            <a:endParaRPr lang="fr-FR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339752" y="2204864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m[3]</a:t>
            </a:r>
            <a:endParaRPr lang="fr-FR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131840" y="2204864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m[4]</a:t>
            </a:r>
            <a:endParaRPr lang="fr-FR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923928" y="2204864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m[5]</a:t>
            </a:r>
            <a:endParaRPr lang="fr-FR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840054" y="2204864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m[k]</a:t>
            </a:r>
            <a:endParaRPr lang="fr-FR" sz="2000" dirty="0"/>
          </a:p>
        </p:txBody>
      </p:sp>
      <p:sp>
        <p:nvSpPr>
          <p:cNvPr id="40" name="Rectangle 39"/>
          <p:cNvSpPr/>
          <p:nvPr/>
        </p:nvSpPr>
        <p:spPr>
          <a:xfrm>
            <a:off x="1547664" y="5507940"/>
            <a:ext cx="792088" cy="36004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2339752" y="5507940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3131840" y="5507940"/>
            <a:ext cx="792088" cy="36004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3923928" y="5507940"/>
            <a:ext cx="792088" cy="36004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6228184" y="5507940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7020272" y="5507940"/>
            <a:ext cx="792088" cy="36004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7812360" y="5507940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755576" y="5507940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extBox 47"/>
          <p:cNvSpPr txBox="1"/>
          <p:nvPr/>
        </p:nvSpPr>
        <p:spPr>
          <a:xfrm>
            <a:off x="4716016" y="5507940"/>
            <a:ext cx="15022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…………….</a:t>
            </a:r>
            <a:endParaRPr lang="fr-FR" dirty="0"/>
          </a:p>
        </p:txBody>
      </p:sp>
      <p:sp>
        <p:nvSpPr>
          <p:cNvPr id="49" name="TextBox 48"/>
          <p:cNvSpPr txBox="1"/>
          <p:nvPr/>
        </p:nvSpPr>
        <p:spPr>
          <a:xfrm>
            <a:off x="783270" y="5467870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m[1]</a:t>
            </a:r>
            <a:endParaRPr lang="fr-FR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1547664" y="5467870"/>
            <a:ext cx="100811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m’[</a:t>
            </a:r>
            <a:r>
              <a:rPr lang="en-US" sz="2000" dirty="0"/>
              <a:t>2]</a:t>
            </a:r>
            <a:endParaRPr lang="fr-FR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2339752" y="5467870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m[3]</a:t>
            </a:r>
            <a:endParaRPr lang="fr-FR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3131840" y="5467870"/>
            <a:ext cx="9001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’[</a:t>
            </a:r>
            <a:r>
              <a:rPr lang="en-US" sz="2000" dirty="0"/>
              <a:t>4]</a:t>
            </a:r>
            <a:endParaRPr lang="fr-FR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3923928" y="5467870"/>
            <a:ext cx="100811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m’[5</a:t>
            </a:r>
            <a:r>
              <a:rPr lang="en-US" sz="2000" dirty="0"/>
              <a:t>]</a:t>
            </a:r>
            <a:endParaRPr lang="fr-FR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7840054" y="5467870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m[k]</a:t>
            </a:r>
            <a:endParaRPr lang="fr-FR" sz="2000" dirty="0"/>
          </a:p>
        </p:txBody>
      </p:sp>
      <p:pic>
        <p:nvPicPr>
          <p:cNvPr id="55" name="Picture 2" descr="C:\Users\marc.fischlin\cryptoplexity\Talks\images\signorina_architetto_fr_01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14" y="2898787"/>
            <a:ext cx="494150" cy="8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3877960" y="3279487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08920"/>
            <a:ext cx="331791" cy="379733"/>
          </a:xfrm>
          <a:prstGeom prst="rect">
            <a:avLst/>
          </a:prstGeom>
        </p:spPr>
      </p:pic>
      <p:sp>
        <p:nvSpPr>
          <p:cNvPr id="58" name="Signatur"/>
          <p:cNvSpPr/>
          <p:nvPr/>
        </p:nvSpPr>
        <p:spPr>
          <a:xfrm>
            <a:off x="5220112" y="2961008"/>
            <a:ext cx="360000" cy="540000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58" y="4607057"/>
            <a:ext cx="809851" cy="80985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509120"/>
            <a:ext cx="418201" cy="402519"/>
          </a:xfrm>
          <a:prstGeom prst="rect">
            <a:avLst/>
          </a:prstGeom>
        </p:spPr>
      </p:pic>
      <p:sp>
        <p:nvSpPr>
          <p:cNvPr id="64" name="Signatur"/>
          <p:cNvSpPr/>
          <p:nvPr/>
        </p:nvSpPr>
        <p:spPr>
          <a:xfrm>
            <a:off x="5220072" y="4905224"/>
            <a:ext cx="360000" cy="540000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FF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979712" y="2898786"/>
            <a:ext cx="0" cy="240242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563888" y="2924944"/>
            <a:ext cx="0" cy="240242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380312" y="2898786"/>
            <a:ext cx="0" cy="240242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8" idx="2"/>
          </p:cNvCxnSpPr>
          <p:nvPr/>
        </p:nvCxnSpPr>
        <p:spPr>
          <a:xfrm flipH="1">
            <a:off x="5166076" y="3501008"/>
            <a:ext cx="234036" cy="864096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4198113" y="4365104"/>
            <a:ext cx="967964" cy="144016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64" idx="0"/>
          </p:cNvCxnSpPr>
          <p:nvPr/>
        </p:nvCxnSpPr>
        <p:spPr>
          <a:xfrm>
            <a:off x="5166117" y="4365104"/>
            <a:ext cx="233955" cy="54012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2" descr="#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94" y="3140968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#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94" y="4869160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9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Sanitizable</a:t>
            </a:r>
            <a:r>
              <a:rPr lang="en-US" dirty="0" smtClean="0"/>
              <a:t> Signatures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Using Chameleon Hashes to get malleability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1403648" y="2322439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195736" y="2322439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987824" y="2322439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779912" y="2322439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084168" y="2322439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876256" y="2322439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668344" y="2322439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11560" y="2322439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4572000" y="2322439"/>
            <a:ext cx="15022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…………….</a:t>
            </a:r>
            <a:endParaRPr lang="fr-FR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39254" y="2282369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[1]</a:t>
            </a:r>
            <a:endParaRPr lang="fr-FR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403648" y="2282369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m[2]</a:t>
            </a:r>
            <a:endParaRPr lang="fr-FR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195736" y="2282369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m[3]</a:t>
            </a:r>
            <a:endParaRPr lang="fr-FR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987824" y="2282369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m[4]</a:t>
            </a:r>
            <a:endParaRPr lang="fr-FR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779912" y="2282369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m[5]</a:t>
            </a:r>
            <a:endParaRPr lang="fr-FR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696038" y="2282369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m[k]</a:t>
            </a:r>
            <a:endParaRPr lang="fr-FR" sz="2000" dirty="0"/>
          </a:p>
        </p:txBody>
      </p:sp>
      <p:pic>
        <p:nvPicPr>
          <p:cNvPr id="21" name="Picture 2" descr="C:\Users\marc.fischlin\cryptoplexity\Talks\images\signorina_architetto_fr_01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86" y="2976292"/>
            <a:ext cx="494150" cy="8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4860032" y="3356992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984" y="2786425"/>
            <a:ext cx="331791" cy="379733"/>
          </a:xfrm>
          <a:prstGeom prst="rect">
            <a:avLst/>
          </a:prstGeom>
        </p:spPr>
      </p:pic>
      <p:sp>
        <p:nvSpPr>
          <p:cNvPr id="24" name="Signatur"/>
          <p:cNvSpPr/>
          <p:nvPr/>
        </p:nvSpPr>
        <p:spPr>
          <a:xfrm>
            <a:off x="8424448" y="4128316"/>
            <a:ext cx="360000" cy="540000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03648" y="4541058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195736" y="4541058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987824" y="4541058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3779912" y="4541058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6084168" y="4541058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876256" y="4541058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7668344" y="4541058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11560" y="4541058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extBox 33"/>
          <p:cNvSpPr txBox="1"/>
          <p:nvPr/>
        </p:nvSpPr>
        <p:spPr>
          <a:xfrm>
            <a:off x="4572000" y="4541058"/>
            <a:ext cx="15022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…………….</a:t>
            </a:r>
            <a:endParaRPr lang="fr-FR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639254" y="450098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[1]</a:t>
            </a:r>
            <a:endParaRPr lang="fr-FR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403648" y="450098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H[2]</a:t>
            </a:r>
            <a:endParaRPr lang="fr-FR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2195736" y="450098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m[3]</a:t>
            </a:r>
            <a:endParaRPr lang="fr-FR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2987824" y="450098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H[4]</a:t>
            </a:r>
            <a:endParaRPr lang="fr-FR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3779912" y="450098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H[5]</a:t>
            </a:r>
            <a:endParaRPr lang="fr-FR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7696038" y="450098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m[k]</a:t>
            </a:r>
            <a:endParaRPr lang="fr-FR" sz="20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720080" cy="72008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05064"/>
            <a:ext cx="720080" cy="72008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05064"/>
            <a:ext cx="720080" cy="7200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05064"/>
            <a:ext cx="720080" cy="720080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1043608" y="2780928"/>
            <a:ext cx="0" cy="164227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627784" y="2780928"/>
            <a:ext cx="0" cy="164227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516216" y="2780928"/>
            <a:ext cx="0" cy="164227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028384" y="2780928"/>
            <a:ext cx="0" cy="164227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835696" y="2852936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347864" y="2852936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067944" y="2852936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236296" y="2852936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259632" y="5589240"/>
                <a:ext cx="115212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[2],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[2]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589240"/>
                <a:ext cx="1152128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1047" b="-177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>
          <a:xfrm>
            <a:off x="1821849" y="4941168"/>
            <a:ext cx="0" cy="612068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627784" y="5589240"/>
                <a:ext cx="115212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[4],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[4]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589240"/>
                <a:ext cx="1152128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1571" b="-177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/>
          <p:cNvCxnSpPr/>
          <p:nvPr/>
        </p:nvCxnSpPr>
        <p:spPr>
          <a:xfrm>
            <a:off x="3406025" y="4941168"/>
            <a:ext cx="0" cy="612068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779912" y="5589240"/>
                <a:ext cx="115212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[5],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[5]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589240"/>
                <a:ext cx="1152128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1571" b="-177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/>
          <p:nvPr/>
        </p:nvCxnSpPr>
        <p:spPr>
          <a:xfrm>
            <a:off x="4198113" y="4941168"/>
            <a:ext cx="0" cy="612068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32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57" grpId="0" animBg="1"/>
      <p:bldP spid="60" grpId="0" animBg="1"/>
      <p:bldP spid="6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Sanitizable</a:t>
            </a:r>
            <a:r>
              <a:rPr lang="en-US" dirty="0" smtClean="0"/>
              <a:t> Signatures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Using Chameleon Hashes to get malleability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1403648" y="2322439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195736" y="2322439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987824" y="2322439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779912" y="2322439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084168" y="2322439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876256" y="2322439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668344" y="2322439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11560" y="2322439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4572000" y="2322439"/>
            <a:ext cx="15022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…………….</a:t>
            </a:r>
            <a:endParaRPr lang="fr-FR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39254" y="2282369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[1]</a:t>
            </a:r>
            <a:endParaRPr lang="fr-FR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403648" y="2282369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m[2]</a:t>
            </a:r>
            <a:endParaRPr lang="fr-FR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195736" y="2282369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m[3]</a:t>
            </a:r>
            <a:endParaRPr lang="fr-FR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987824" y="2282369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m[4]</a:t>
            </a:r>
            <a:endParaRPr lang="fr-FR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779912" y="2282369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m[5]</a:t>
            </a:r>
            <a:endParaRPr lang="fr-FR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696038" y="2282369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m[k]</a:t>
            </a:r>
            <a:endParaRPr lang="fr-FR" sz="2000" dirty="0"/>
          </a:p>
        </p:txBody>
      </p:sp>
      <p:sp>
        <p:nvSpPr>
          <p:cNvPr id="26" name="Rectangle 25"/>
          <p:cNvSpPr/>
          <p:nvPr/>
        </p:nvSpPr>
        <p:spPr>
          <a:xfrm>
            <a:off x="1403648" y="4541058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195736" y="4541058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987824" y="4541058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3779912" y="4541058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6084168" y="4541058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876256" y="4541058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7668344" y="4541058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11560" y="4541058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extBox 33"/>
          <p:cNvSpPr txBox="1"/>
          <p:nvPr/>
        </p:nvSpPr>
        <p:spPr>
          <a:xfrm>
            <a:off x="4572000" y="4541058"/>
            <a:ext cx="15022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…………….</a:t>
            </a:r>
            <a:endParaRPr lang="fr-FR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639254" y="450098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[1]</a:t>
            </a:r>
            <a:endParaRPr lang="fr-FR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403648" y="450098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H[2]</a:t>
            </a:r>
            <a:endParaRPr lang="fr-FR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2195736" y="450098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m[3]</a:t>
            </a:r>
            <a:endParaRPr lang="fr-FR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2987824" y="450098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H[4]</a:t>
            </a:r>
            <a:endParaRPr lang="fr-FR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3779912" y="450098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H[5]</a:t>
            </a:r>
            <a:endParaRPr lang="fr-FR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7696038" y="450098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m[k]</a:t>
            </a:r>
            <a:endParaRPr lang="fr-FR" sz="20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720080" cy="72008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05064"/>
            <a:ext cx="720080" cy="72008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05064"/>
            <a:ext cx="720080" cy="7200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05064"/>
            <a:ext cx="720080" cy="720080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1043608" y="2780928"/>
            <a:ext cx="0" cy="164227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627784" y="2780928"/>
            <a:ext cx="0" cy="164227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516216" y="2780928"/>
            <a:ext cx="0" cy="164227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028384" y="2780928"/>
            <a:ext cx="0" cy="164227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835696" y="2852936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347864" y="2852936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067944" y="2852936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236296" y="2852936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057455" y="5589240"/>
                <a:ext cx="135430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′[2],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′[2]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455" y="5589240"/>
                <a:ext cx="135430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77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>
          <a:xfrm>
            <a:off x="1821849" y="4941168"/>
            <a:ext cx="0" cy="612068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555776" y="5589240"/>
                <a:ext cx="126845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′[4],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′[4]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589240"/>
                <a:ext cx="1268450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1429" b="-177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/>
          <p:cNvCxnSpPr/>
          <p:nvPr/>
        </p:nvCxnSpPr>
        <p:spPr>
          <a:xfrm>
            <a:off x="3406025" y="4941168"/>
            <a:ext cx="0" cy="612068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851920" y="5589240"/>
                <a:ext cx="129614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′[5],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′[5]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589240"/>
                <a:ext cx="1296144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77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/>
          <p:nvPr/>
        </p:nvCxnSpPr>
        <p:spPr>
          <a:xfrm>
            <a:off x="4198113" y="4941168"/>
            <a:ext cx="0" cy="612068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277" y="3310913"/>
            <a:ext cx="809851" cy="80985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931" y="3212976"/>
            <a:ext cx="418201" cy="402519"/>
          </a:xfrm>
          <a:prstGeom prst="rect">
            <a:avLst/>
          </a:prstGeom>
        </p:spPr>
      </p:pic>
      <p:sp>
        <p:nvSpPr>
          <p:cNvPr id="67" name="Signatur"/>
          <p:cNvSpPr/>
          <p:nvPr/>
        </p:nvSpPr>
        <p:spPr>
          <a:xfrm>
            <a:off x="8388464" y="4149080"/>
            <a:ext cx="360000" cy="540000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FF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sp>
        <p:nvSpPr>
          <p:cNvPr id="59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55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2" grpId="0" animBg="1"/>
      <p:bldP spid="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Sanitizable</a:t>
            </a:r>
            <a:r>
              <a:rPr lang="en-US" dirty="0" smtClean="0"/>
              <a:t> Signatures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Using Chameleon Hashes to get malleability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060848"/>
            <a:ext cx="748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Fixed blocks: included in the signature</a:t>
            </a:r>
            <a:endParaRPr lang="fr-FR" sz="2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55576" y="3013502"/>
            <a:ext cx="748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Admissible blocks: Hashed with chameleon hash</a:t>
            </a:r>
            <a:endParaRPr lang="fr-FR" sz="21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83768" y="2604974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511462" y="2564904"/>
            <a:ext cx="7643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</a:t>
            </a:r>
            <a:r>
              <a:rPr lang="en-US" sz="2000" dirty="0" err="1" smtClean="0"/>
              <a:t>i</a:t>
            </a:r>
            <a:r>
              <a:rPr lang="en-US" sz="2000" dirty="0" smtClean="0"/>
              <a:t>]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4788024" y="2604974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4815718" y="2564904"/>
            <a:ext cx="7643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</a:t>
            </a:r>
            <a:r>
              <a:rPr lang="en-US" sz="2000" dirty="0" err="1" smtClean="0"/>
              <a:t>i</a:t>
            </a:r>
            <a:r>
              <a:rPr lang="en-US" sz="2000" dirty="0" smtClean="0"/>
              <a:t>]</a:t>
            </a:r>
            <a:endParaRPr lang="fr-FR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83868" y="2784994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95736" y="3541078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195736" y="350100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m[j]</a:t>
            </a:r>
            <a:endParaRPr lang="fr-FR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31840" y="3717032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527686" y="3541078"/>
            <a:ext cx="314065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4527686" y="3501008"/>
            <a:ext cx="314065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m[j], r[j], H(m[j, r[j]])</a:t>
            </a:r>
            <a:endParaRPr lang="fr-FR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55576" y="4005064"/>
            <a:ext cx="748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Signature generation: </a:t>
            </a:r>
            <a:endParaRPr lang="fr-FR" sz="21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755576" y="5101734"/>
            <a:ext cx="79928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Verification: check </a:t>
            </a:r>
            <a:r>
              <a:rPr lang="en-US" sz="2100" i="1" dirty="0" smtClean="0"/>
              <a:t>H</a:t>
            </a:r>
            <a:r>
              <a:rPr lang="en-US" sz="2100" dirty="0" smtClean="0"/>
              <a:t> for fixed blocks, check signature</a:t>
            </a:r>
            <a:endParaRPr lang="fr-FR" sz="21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19672" y="4509120"/>
                <a:ext cx="6624736" cy="441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100" b="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n-US" sz="21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100" b="0" i="0" smtClean="0">
                          <a:latin typeface="Cambria Math"/>
                        </a:rPr>
                        <m:t>[</m:t>
                      </m:r>
                      <m:r>
                        <a:rPr lang="en-US" sz="2100" b="0" i="1" smtClean="0">
                          <a:latin typeface="Cambria Math"/>
                        </a:rPr>
                        <m:t>𝑆𝑖𝑔𝑛</m:t>
                      </m:r>
                      <m:r>
                        <a:rPr lang="en-US" sz="21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</a:rPr>
                            <m:t>𝑠𝑘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</a:rPr>
                            <m:t>𝑠𝑖𝑔𝑛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), </m:t>
                          </m:r>
                          <m:sSub>
                            <m:sSub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/>
                                </a:rPr>
                                <m:t>𝑠𝑎𝑛</m:t>
                              </m:r>
                            </m:sub>
                          </m:sSub>
                          <m:r>
                            <a:rPr lang="en-US" sz="21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𝐴𝑑𝑚𝐵</m:t>
                          </m:r>
                        </m:e>
                      </m:d>
                      <m:r>
                        <a:rPr lang="en-US" sz="2100" b="0" i="1" smtClean="0">
                          <a:latin typeface="Cambria Math"/>
                        </a:rPr>
                        <m:t>];</m:t>
                      </m:r>
                      <m:r>
                        <a:rPr lang="en-US" sz="2100" b="0" i="1" smtClean="0">
                          <a:latin typeface="Cambria Math"/>
                        </a:rPr>
                        <m:t>𝑟</m:t>
                      </m:r>
                      <m:r>
                        <a:rPr lang="en-US" sz="2100" b="0" i="1" smtClean="0">
                          <a:latin typeface="Cambria Math"/>
                        </a:rPr>
                        <m:t>, </m:t>
                      </m:r>
                      <m:r>
                        <a:rPr lang="en-US" sz="2100" b="0" i="1" smtClean="0">
                          <a:latin typeface="Cambria Math"/>
                        </a:rPr>
                        <m:t>𝐴𝑑𝑚𝐵</m:t>
                      </m:r>
                      <m:r>
                        <a:rPr lang="en-US" sz="21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509120"/>
                <a:ext cx="6624736" cy="441724"/>
              </a:xfrm>
              <a:prstGeom prst="rect">
                <a:avLst/>
              </a:prstGeom>
              <a:blipFill rotWithShape="1"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89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 animBg="1"/>
      <p:bldP spid="10" grpId="0"/>
      <p:bldP spid="13" grpId="0" animBg="1"/>
      <p:bldP spid="14" grpId="0"/>
      <p:bldP spid="16" grpId="0" animBg="1"/>
      <p:bldP spid="17" grpId="0"/>
      <p:bldP spid="18" grpId="0"/>
      <p:bldP spid="34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Sanitizable</a:t>
            </a:r>
            <a:r>
              <a:rPr lang="en-US" dirty="0" smtClean="0"/>
              <a:t> Signatures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Using Chameleon Hashes to get malleability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060848"/>
            <a:ext cx="748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Fixed blocks: included in the signature</a:t>
            </a:r>
            <a:endParaRPr lang="fr-FR" sz="2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55576" y="3013502"/>
            <a:ext cx="748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Admissible blocks: Hashed with chameleon hash</a:t>
            </a:r>
            <a:endParaRPr lang="fr-FR" sz="21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83768" y="2604974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511462" y="2564904"/>
            <a:ext cx="7643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</a:t>
            </a:r>
            <a:r>
              <a:rPr lang="en-US" sz="2000" dirty="0" err="1" smtClean="0"/>
              <a:t>i</a:t>
            </a:r>
            <a:r>
              <a:rPr lang="en-US" sz="2000" dirty="0" smtClean="0"/>
              <a:t>]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4788024" y="2604974"/>
            <a:ext cx="79208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4815718" y="2564904"/>
            <a:ext cx="7643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</a:t>
            </a:r>
            <a:r>
              <a:rPr lang="en-US" sz="2000" dirty="0" err="1" smtClean="0"/>
              <a:t>i</a:t>
            </a:r>
            <a:r>
              <a:rPr lang="en-US" sz="2000" dirty="0" smtClean="0"/>
              <a:t>]</a:t>
            </a:r>
            <a:endParaRPr lang="fr-FR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83868" y="2784994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95736" y="3541078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195736" y="350100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m[j]</a:t>
            </a:r>
            <a:endParaRPr lang="fr-FR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31840" y="3717032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527686" y="3541078"/>
            <a:ext cx="314065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4527686" y="3501008"/>
            <a:ext cx="314065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m[j], r[j], H(m[j, r[j]])</a:t>
            </a:r>
            <a:endParaRPr lang="fr-FR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55576" y="4077072"/>
            <a:ext cx="748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Sanitization:</a:t>
            </a:r>
            <a:endParaRPr lang="fr-FR" sz="21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2483768" y="4581128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Box 20"/>
          <p:cNvSpPr txBox="1"/>
          <p:nvPr/>
        </p:nvSpPr>
        <p:spPr>
          <a:xfrm>
            <a:off x="2483768" y="4541058"/>
            <a:ext cx="8364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m[j]</a:t>
            </a:r>
            <a:endParaRPr lang="fr-FR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19872" y="4757082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788024" y="4581128"/>
            <a:ext cx="764394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788024" y="4541058"/>
            <a:ext cx="9084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’[j]</a:t>
            </a:r>
            <a:endParaRPr lang="fr-FR" sz="2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49080"/>
            <a:ext cx="720080" cy="7200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78605"/>
            <a:ext cx="360040" cy="346539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5737975" y="4757082"/>
            <a:ext cx="1354305" cy="406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191982" y="4581128"/>
            <a:ext cx="764394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extBox 30"/>
          <p:cNvSpPr txBox="1"/>
          <p:nvPr/>
        </p:nvSpPr>
        <p:spPr>
          <a:xfrm>
            <a:off x="7191982" y="4541058"/>
            <a:ext cx="9084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r’[j]</a:t>
            </a:r>
            <a:endParaRPr lang="fr-FR" sz="2000" dirty="0"/>
          </a:p>
        </p:txBody>
      </p:sp>
      <p:sp>
        <p:nvSpPr>
          <p:cNvPr id="32" name="Rectangle 31"/>
          <p:cNvSpPr/>
          <p:nvPr/>
        </p:nvSpPr>
        <p:spPr>
          <a:xfrm>
            <a:off x="4815718" y="5157192"/>
            <a:ext cx="3428690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extBox 32"/>
          <p:cNvSpPr txBox="1"/>
          <p:nvPr/>
        </p:nvSpPr>
        <p:spPr>
          <a:xfrm>
            <a:off x="4815718" y="5117122"/>
            <a:ext cx="34286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’[j], r’[j], H(m’[j, r’[j]])</a:t>
            </a:r>
            <a:endParaRPr lang="fr-FR" sz="2000" dirty="0"/>
          </a:p>
        </p:txBody>
      </p:sp>
      <p:cxnSp>
        <p:nvCxnSpPr>
          <p:cNvPr id="35" name="Straight Arrow Connector 34"/>
          <p:cNvCxnSpPr>
            <a:endCxn id="32" idx="1"/>
          </p:cNvCxnSpPr>
          <p:nvPr/>
        </p:nvCxnSpPr>
        <p:spPr>
          <a:xfrm>
            <a:off x="3419872" y="4761148"/>
            <a:ext cx="1395846" cy="57606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331640" y="5733256"/>
                <a:ext cx="6624736" cy="441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100" b="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n-US" sz="21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100" b="0" i="0" smtClean="0">
                          <a:latin typeface="Cambria Math"/>
                        </a:rPr>
                        <m:t>[</m:t>
                      </m:r>
                      <m:r>
                        <a:rPr lang="en-US" sz="2100" b="0" i="1" smtClean="0">
                          <a:latin typeface="Cambria Math"/>
                        </a:rPr>
                        <m:t>𝑆𝑖𝑔𝑛</m:t>
                      </m:r>
                      <m:r>
                        <a:rPr lang="en-US" sz="21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</a:rPr>
                            <m:t>𝑠𝑘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</a:rPr>
                            <m:t>𝑠𝑖𝑔𝑛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</m:t>
                          </m:r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), </m:t>
                          </m:r>
                          <m:sSub>
                            <m:sSub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/>
                                </a:rPr>
                                <m:t>𝑠𝑎𝑛</m:t>
                              </m:r>
                            </m:sub>
                          </m:sSub>
                          <m:r>
                            <a:rPr lang="en-US" sz="21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𝐴𝑑𝑚𝐵</m:t>
                          </m:r>
                        </m:e>
                      </m:d>
                      <m:r>
                        <a:rPr lang="en-US" sz="2100" b="0" i="1" smtClean="0">
                          <a:latin typeface="Cambria Math"/>
                        </a:rPr>
                        <m:t>];</m:t>
                      </m:r>
                      <m:r>
                        <a:rPr lang="en-US" sz="21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21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′, </m:t>
                      </m:r>
                      <m:r>
                        <a:rPr lang="en-US" sz="2100" b="0" i="1" smtClean="0">
                          <a:latin typeface="Cambria Math"/>
                        </a:rPr>
                        <m:t>𝐴𝑑𝑚𝐵</m:t>
                      </m:r>
                      <m:r>
                        <a:rPr lang="en-US" sz="21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733256"/>
                <a:ext cx="6624736" cy="441724"/>
              </a:xfrm>
              <a:prstGeom prst="rect">
                <a:avLst/>
              </a:prstGeom>
              <a:blipFill rotWithShape="1">
                <a:blip r:embed="rId4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76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3" grpId="0" animBg="1"/>
      <p:bldP spid="24" grpId="0"/>
      <p:bldP spid="30" grpId="0" animBg="1"/>
      <p:bldP spid="31" grpId="0"/>
      <p:bldP spid="32" grpId="0" animBg="1"/>
      <p:bldP spid="33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Reminder: Signatures</a:t>
            </a:r>
            <a:endParaRPr lang="fr-FR" dirty="0"/>
          </a:p>
        </p:txBody>
      </p:sp>
      <p:pic>
        <p:nvPicPr>
          <p:cNvPr id="16" name="Picture 4" descr="people_juliane_krug_0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22" y="3068960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marc.fischlin\cryptoplexity\Talks\images\signorina_architetto_fr_01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46" y="2904284"/>
            <a:ext cx="494150" cy="8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4499992" y="3284984"/>
            <a:ext cx="39600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1835696" y="1628800"/>
            <a:ext cx="2376264" cy="37444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2123728" y="16288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Medical record</a:t>
            </a:r>
            <a:endParaRPr lang="fr-FR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1835696" y="2276872"/>
            <a:ext cx="23762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Name: </a:t>
            </a:r>
            <a:r>
              <a:rPr lang="en-US" dirty="0" smtClean="0">
                <a:solidFill>
                  <a:srgbClr val="002060"/>
                </a:solidFill>
              </a:rPr>
              <a:t>Julie Martin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5696" y="2636912"/>
            <a:ext cx="2376264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Address: </a:t>
            </a:r>
            <a:r>
              <a:rPr lang="en-US" sz="1600" dirty="0" smtClean="0">
                <a:solidFill>
                  <a:srgbClr val="002060"/>
                </a:solidFill>
              </a:rPr>
              <a:t>101 Rue de </a:t>
            </a:r>
            <a:r>
              <a:rPr lang="en-US" sz="1600" dirty="0" err="1" smtClean="0">
                <a:solidFill>
                  <a:srgbClr val="002060"/>
                </a:solidFill>
              </a:rPr>
              <a:t>Fougères</a:t>
            </a:r>
            <a:r>
              <a:rPr lang="en-US" sz="1600" dirty="0" smtClean="0">
                <a:solidFill>
                  <a:srgbClr val="002060"/>
                </a:solidFill>
              </a:rPr>
              <a:t>, Rennes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35696" y="3356992"/>
            <a:ext cx="23762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Diagnosis: </a:t>
            </a:r>
            <a:r>
              <a:rPr lang="en-US" dirty="0" smtClean="0">
                <a:solidFill>
                  <a:srgbClr val="002060"/>
                </a:solidFill>
              </a:rPr>
              <a:t>Lung cancer</a:t>
            </a:r>
            <a:r>
              <a:rPr lang="en-US" dirty="0" smtClean="0"/>
              <a:t> ………………</a:t>
            </a:r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1835696" y="4005064"/>
            <a:ext cx="23762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Treatment: ..........</a:t>
            </a:r>
            <a:endParaRPr lang="fr-FR" dirty="0"/>
          </a:p>
        </p:txBody>
      </p:sp>
      <p:sp>
        <p:nvSpPr>
          <p:cNvPr id="27" name="TextBox 26"/>
          <p:cNvSpPr txBox="1"/>
          <p:nvPr/>
        </p:nvSpPr>
        <p:spPr>
          <a:xfrm>
            <a:off x="1835696" y="4374396"/>
            <a:ext cx="23762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..........................</a:t>
            </a:r>
            <a:endParaRPr lang="fr-FR" dirty="0"/>
          </a:p>
        </p:txBody>
      </p:sp>
      <p:sp>
        <p:nvSpPr>
          <p:cNvPr id="28" name="Signatur"/>
          <p:cNvSpPr/>
          <p:nvPr/>
        </p:nvSpPr>
        <p:spPr>
          <a:xfrm>
            <a:off x="3779912" y="4941168"/>
            <a:ext cx="360000" cy="540000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7704" y="4941168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Signed: </a:t>
            </a:r>
            <a:endParaRPr lang="fr-FR" dirty="0"/>
          </a:p>
        </p:txBody>
      </p:sp>
      <p:sp>
        <p:nvSpPr>
          <p:cNvPr id="30" name="TextBox 29"/>
          <p:cNvSpPr txBox="1"/>
          <p:nvPr/>
        </p:nvSpPr>
        <p:spPr>
          <a:xfrm>
            <a:off x="4499992" y="3861048"/>
            <a:ext cx="13681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Signer</a:t>
            </a:r>
          </a:p>
          <a:p>
            <a:pPr algn="ctr"/>
            <a:r>
              <a:rPr lang="en-US" dirty="0" smtClean="0"/>
              <a:t>(Hospital)</a:t>
            </a:r>
            <a:endParaRPr lang="fr-FR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283968" y="5125834"/>
            <a:ext cx="1512168" cy="0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12160" y="4941168"/>
            <a:ext cx="15841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Ensures authenticity</a:t>
            </a:r>
            <a:endParaRPr lang="fr-FR" dirty="0"/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77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/>
      <p:bldP spid="30" grpId="0" animBg="1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Sanitizable</a:t>
            </a:r>
            <a:r>
              <a:rPr lang="en-US" dirty="0" smtClean="0"/>
              <a:t> Signatures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Properties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031231"/>
            <a:ext cx="78488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 smtClean="0">
                <a:solidFill>
                  <a:srgbClr val="FF0000"/>
                </a:solidFill>
              </a:rPr>
              <a:t>Unforgeability</a:t>
            </a:r>
            <a:r>
              <a:rPr lang="en-US" sz="2100" dirty="0" smtClean="0">
                <a:solidFill>
                  <a:srgbClr val="FF0000"/>
                </a:solidFill>
              </a:rPr>
              <a:t>:</a:t>
            </a:r>
            <a:r>
              <a:rPr lang="en-US" sz="2100" dirty="0" smtClean="0"/>
              <a:t> </a:t>
            </a:r>
            <a:endParaRPr lang="fr-FR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2437438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 smtClean="0"/>
              <a:t>Nobody can output valid (m*, </a:t>
            </a:r>
            <a:r>
              <a:rPr lang="el-GR" sz="2100" i="1" dirty="0" smtClean="0"/>
              <a:t>σ</a:t>
            </a:r>
            <a:r>
              <a:rPr lang="en-US" sz="2100" i="1" dirty="0" smtClean="0"/>
              <a:t>*) without </a:t>
            </a:r>
            <a:endParaRPr lang="fr-FR" sz="21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420888"/>
            <a:ext cx="331791" cy="37973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596336" y="2348880"/>
            <a:ext cx="792088" cy="487506"/>
            <a:chOff x="2771800" y="4221088"/>
            <a:chExt cx="792088" cy="487506"/>
          </a:xfrm>
        </p:grpSpPr>
        <p:sp>
          <p:nvSpPr>
            <p:cNvPr id="9" name="TextBox 8"/>
            <p:cNvSpPr txBox="1"/>
            <p:nvPr/>
          </p:nvSpPr>
          <p:spPr>
            <a:xfrm>
              <a:off x="2771800" y="4293096"/>
              <a:ext cx="57606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i="1" dirty="0" smtClean="0">
                  <a:solidFill>
                    <a:srgbClr val="FF0000"/>
                  </a:solidFill>
                </a:rPr>
                <a:t>or</a:t>
              </a:r>
              <a:endParaRPr lang="fr-FR" sz="2100" i="1" dirty="0">
                <a:solidFill>
                  <a:srgbClr val="FF0000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687" y="4221088"/>
              <a:ext cx="418201" cy="402519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1403648" y="3013502"/>
            <a:ext cx="748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Fixed blocks: </a:t>
            </a:r>
            <a:r>
              <a:rPr lang="en-US" sz="2100" dirty="0" err="1" smtClean="0"/>
              <a:t>Unforgeability</a:t>
            </a:r>
            <a:r>
              <a:rPr lang="en-US" sz="2100" dirty="0" smtClean="0"/>
              <a:t> of signatures w/out </a:t>
            </a:r>
            <a:endParaRPr lang="fr-FR" sz="2100" dirty="0" smtClean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996952"/>
            <a:ext cx="331791" cy="37973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03648" y="3517558"/>
            <a:ext cx="748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Admissible blocks: Collision-resistance of H w/out </a:t>
            </a:r>
            <a:endParaRPr lang="fr-FR" sz="2100" dirty="0" smtClean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089">
            <a:off x="8332742" y="3374011"/>
            <a:ext cx="418201" cy="40251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99592" y="3949606"/>
            <a:ext cx="78488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FF0000"/>
                </a:solidFill>
              </a:rPr>
              <a:t>Immutability:</a:t>
            </a:r>
            <a:r>
              <a:rPr lang="en-US" sz="2100" dirty="0" smtClean="0"/>
              <a:t> </a:t>
            </a:r>
            <a:endParaRPr lang="fr-FR" sz="2100" dirty="0"/>
          </a:p>
        </p:txBody>
      </p:sp>
      <p:sp>
        <p:nvSpPr>
          <p:cNvPr id="29" name="TextBox 28"/>
          <p:cNvSpPr txBox="1"/>
          <p:nvPr/>
        </p:nvSpPr>
        <p:spPr>
          <a:xfrm>
            <a:off x="1475656" y="4346520"/>
            <a:ext cx="7056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 smtClean="0"/>
              <a:t>Not even the sanitizer can change fixed blocks, or blocks it is not allowed to change</a:t>
            </a:r>
            <a:endParaRPr lang="fr-FR" sz="21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1403648" y="5173742"/>
            <a:ext cx="748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Fixed blocks: </a:t>
            </a:r>
            <a:r>
              <a:rPr lang="en-US" sz="2100" dirty="0" err="1" smtClean="0"/>
              <a:t>Unforgeability</a:t>
            </a:r>
            <a:r>
              <a:rPr lang="en-US" sz="2100" dirty="0" smtClean="0"/>
              <a:t> of signatures w/out </a:t>
            </a:r>
            <a:endParaRPr lang="fr-FR" sz="2100" dirty="0" smtClean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157192"/>
            <a:ext cx="331791" cy="379733"/>
          </a:xfrm>
          <a:prstGeom prst="rect">
            <a:avLst/>
          </a:prstGeom>
        </p:spPr>
      </p:pic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23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1" grpId="0"/>
      <p:bldP spid="23" grpId="0"/>
      <p:bldP spid="28" grpId="0"/>
      <p:bldP spid="29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Sanitizable</a:t>
            </a:r>
            <a:r>
              <a:rPr lang="en-US" dirty="0" smtClean="0"/>
              <a:t> Signatures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Properties</a:t>
            </a:r>
            <a:endParaRPr lang="fr-FR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99592" y="2021940"/>
            <a:ext cx="78488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FF0000"/>
                </a:solidFill>
              </a:rPr>
              <a:t>Privacy:</a:t>
            </a:r>
            <a:endParaRPr lang="fr-FR" sz="21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5656" y="2365430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 smtClean="0"/>
              <a:t>Given sanitized m*, nothing leaks about original m</a:t>
            </a:r>
            <a:endParaRPr lang="fr-FR" sz="2100" i="1" dirty="0"/>
          </a:p>
        </p:txBody>
      </p:sp>
      <p:sp>
        <p:nvSpPr>
          <p:cNvPr id="24" name="Rectangle 23"/>
          <p:cNvSpPr/>
          <p:nvPr/>
        </p:nvSpPr>
        <p:spPr>
          <a:xfrm>
            <a:off x="4527686" y="5125254"/>
            <a:ext cx="314065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extBox 24"/>
          <p:cNvSpPr txBox="1"/>
          <p:nvPr/>
        </p:nvSpPr>
        <p:spPr>
          <a:xfrm>
            <a:off x="4527686" y="5085184"/>
            <a:ext cx="328467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m[j], r[j], H(m[j], r[j]])</a:t>
            </a:r>
            <a:endParaRPr lang="fr-FR" sz="2000" dirty="0"/>
          </a:p>
        </p:txBody>
      </p:sp>
      <p:sp>
        <p:nvSpPr>
          <p:cNvPr id="26" name="Rectangle 25"/>
          <p:cNvSpPr/>
          <p:nvPr/>
        </p:nvSpPr>
        <p:spPr>
          <a:xfrm>
            <a:off x="4527686" y="5949280"/>
            <a:ext cx="3428690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extBox 31"/>
          <p:cNvSpPr txBox="1"/>
          <p:nvPr/>
        </p:nvSpPr>
        <p:spPr>
          <a:xfrm>
            <a:off x="4527686" y="5909210"/>
            <a:ext cx="364471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’[j], r’[j], H(m’[j], r’[j]])</a:t>
            </a:r>
            <a:endParaRPr lang="fr-FR" sz="2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233772"/>
            <a:ext cx="900100" cy="10172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39752" y="5374957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fr-FR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2555776" y="508518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fr-FR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2555776" y="5589240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fr-FR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899592" y="4077072"/>
            <a:ext cx="78488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FF0000"/>
                </a:solidFill>
              </a:rPr>
              <a:t>Transparency:</a:t>
            </a:r>
            <a:endParaRPr lang="fr-FR" sz="21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75656" y="4525670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 smtClean="0"/>
              <a:t>Can’t tell whether </a:t>
            </a:r>
            <a:r>
              <a:rPr lang="el-GR" sz="2100" i="1" dirty="0"/>
              <a:t>σ</a:t>
            </a:r>
            <a:r>
              <a:rPr lang="en-US" sz="2100" i="1" dirty="0" smtClean="0"/>
              <a:t>* is only signed or sanitized</a:t>
            </a:r>
            <a:endParaRPr lang="fr-FR" sz="2100" i="1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307" y="2937320"/>
            <a:ext cx="675766" cy="6757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32" y="3254881"/>
            <a:ext cx="330529" cy="31813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220072" y="3613086"/>
            <a:ext cx="3528392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extBox 42"/>
          <p:cNvSpPr txBox="1"/>
          <p:nvPr/>
        </p:nvSpPr>
        <p:spPr>
          <a:xfrm>
            <a:off x="5220072" y="3573016"/>
            <a:ext cx="36724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’[j], r’[j], H(m’[j], r’[j]])</a:t>
            </a:r>
            <a:endParaRPr lang="fr-FR" sz="2000" dirty="0"/>
          </a:p>
        </p:txBody>
      </p:sp>
      <p:sp>
        <p:nvSpPr>
          <p:cNvPr id="44" name="Rectangle 43"/>
          <p:cNvSpPr/>
          <p:nvPr/>
        </p:nvSpPr>
        <p:spPr>
          <a:xfrm>
            <a:off x="762500" y="3613086"/>
            <a:ext cx="3564396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extBox 44"/>
          <p:cNvSpPr txBox="1"/>
          <p:nvPr/>
        </p:nvSpPr>
        <p:spPr>
          <a:xfrm>
            <a:off x="683568" y="3573016"/>
            <a:ext cx="38815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’[j], r’’[j], H(m’[j], r’’[j]])</a:t>
            </a:r>
            <a:endParaRPr lang="fr-FR" sz="2000" dirty="0"/>
          </a:p>
        </p:txBody>
      </p:sp>
      <p:sp>
        <p:nvSpPr>
          <p:cNvPr id="46" name="Rectangle 45"/>
          <p:cNvSpPr/>
          <p:nvPr/>
        </p:nvSpPr>
        <p:spPr>
          <a:xfrm>
            <a:off x="5364088" y="2852936"/>
            <a:ext cx="3240360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extBox 46"/>
          <p:cNvSpPr txBox="1"/>
          <p:nvPr/>
        </p:nvSpPr>
        <p:spPr>
          <a:xfrm>
            <a:off x="5364088" y="2812866"/>
            <a:ext cx="33843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m[j], r[j], H(m[j], r[j]])</a:t>
            </a:r>
            <a:endParaRPr lang="fr-FR" sz="2000" dirty="0"/>
          </a:p>
        </p:txBody>
      </p:sp>
      <p:sp>
        <p:nvSpPr>
          <p:cNvPr id="48" name="Rectangle 47"/>
          <p:cNvSpPr/>
          <p:nvPr/>
        </p:nvSpPr>
        <p:spPr>
          <a:xfrm>
            <a:off x="611560" y="2852936"/>
            <a:ext cx="3816424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extBox 48"/>
          <p:cNvSpPr txBox="1"/>
          <p:nvPr/>
        </p:nvSpPr>
        <p:spPr>
          <a:xfrm>
            <a:off x="611560" y="2812866"/>
            <a:ext cx="39604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*[j], r*[j], H(m*[j], r*[j]])</a:t>
            </a:r>
            <a:endParaRPr lang="fr-FR" sz="2000" dirty="0"/>
          </a:p>
        </p:txBody>
      </p:sp>
      <p:sp>
        <p:nvSpPr>
          <p:cNvPr id="28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01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 animBg="1"/>
      <p:bldP spid="25" grpId="0"/>
      <p:bldP spid="26" grpId="0" animBg="1"/>
      <p:bldP spid="32" grpId="0"/>
      <p:bldP spid="11" grpId="0"/>
      <p:bldP spid="34" grpId="0"/>
      <p:bldP spid="35" grpId="0"/>
      <p:bldP spid="36" grpId="0"/>
      <p:bldP spid="37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Sanitizable</a:t>
            </a:r>
            <a:r>
              <a:rPr lang="en-US" dirty="0" smtClean="0"/>
              <a:t> Signatures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Properties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021940"/>
            <a:ext cx="78488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FF0000"/>
                </a:solidFill>
              </a:rPr>
              <a:t>Accountability</a:t>
            </a:r>
            <a:endParaRPr lang="fr-FR" sz="21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437438"/>
            <a:ext cx="7056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 smtClean="0"/>
              <a:t>A judge can tell the difference between a signed and a sanitized signature</a:t>
            </a:r>
            <a:endParaRPr lang="fr-FR" sz="21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3517558"/>
            <a:ext cx="69847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Adds complexity: see original paper for details: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664" y="4077072"/>
            <a:ext cx="6264696" cy="1061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“</a:t>
            </a:r>
            <a:r>
              <a:rPr lang="en-US" sz="2100" dirty="0" smtClean="0">
                <a:solidFill>
                  <a:srgbClr val="FF0000"/>
                </a:solidFill>
              </a:rPr>
              <a:t>Security of </a:t>
            </a:r>
            <a:r>
              <a:rPr lang="en-US" sz="2100" dirty="0" err="1" smtClean="0">
                <a:solidFill>
                  <a:srgbClr val="FF0000"/>
                </a:solidFill>
              </a:rPr>
              <a:t>Sanitizable</a:t>
            </a:r>
            <a:r>
              <a:rPr lang="en-US" sz="2100" dirty="0" smtClean="0">
                <a:solidFill>
                  <a:srgbClr val="FF0000"/>
                </a:solidFill>
              </a:rPr>
              <a:t> Signatures Revisited</a:t>
            </a:r>
            <a:r>
              <a:rPr lang="en-US" sz="2100" dirty="0" smtClean="0"/>
              <a:t>”</a:t>
            </a:r>
          </a:p>
          <a:p>
            <a:pPr algn="ctr"/>
            <a:r>
              <a:rPr lang="en-US" sz="2100" dirty="0" err="1" smtClean="0"/>
              <a:t>Brzuska</a:t>
            </a:r>
            <a:r>
              <a:rPr lang="en-US" sz="2100" dirty="0" smtClean="0"/>
              <a:t>, </a:t>
            </a:r>
            <a:r>
              <a:rPr lang="en-US" sz="2100" dirty="0" err="1" smtClean="0"/>
              <a:t>Fischlin</a:t>
            </a:r>
            <a:r>
              <a:rPr lang="en-US" sz="2100" dirty="0" smtClean="0"/>
              <a:t>, </a:t>
            </a:r>
            <a:r>
              <a:rPr lang="en-US" sz="2100" dirty="0" err="1" smtClean="0"/>
              <a:t>Freudenreich</a:t>
            </a:r>
            <a:r>
              <a:rPr lang="en-US" sz="2100" dirty="0" smtClean="0"/>
              <a:t>, Lehmann,</a:t>
            </a:r>
          </a:p>
          <a:p>
            <a:pPr algn="ctr"/>
            <a:r>
              <a:rPr lang="en-US" sz="2100" dirty="0" smtClean="0"/>
              <a:t>Page, </a:t>
            </a:r>
            <a:r>
              <a:rPr lang="en-US" sz="2100" dirty="0" err="1" smtClean="0"/>
              <a:t>Schelbert</a:t>
            </a:r>
            <a:r>
              <a:rPr lang="en-US" sz="2100" dirty="0" smtClean="0"/>
              <a:t>, </a:t>
            </a:r>
            <a:r>
              <a:rPr lang="en-US" sz="2100" dirty="0" err="1" smtClean="0"/>
              <a:t>Schröder</a:t>
            </a:r>
            <a:r>
              <a:rPr lang="en-US" sz="2100" dirty="0" smtClean="0"/>
              <a:t>, Volk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65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What are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sanitizable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signatures? </a:t>
            </a:r>
            <a:endParaRPr lang="fr-F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060848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chemeClr val="bg1">
                    <a:lumMod val="85000"/>
                  </a:schemeClr>
                </a:solidFill>
              </a:rPr>
              <a:t>Architecture</a:t>
            </a:r>
            <a:endParaRPr lang="fr-FR" sz="2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365430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chemeClr val="bg1">
                    <a:lumMod val="85000"/>
                  </a:schemeClr>
                </a:solidFill>
              </a:rPr>
              <a:t>Properties</a:t>
            </a:r>
            <a:endParaRPr lang="fr-FR" sz="2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967335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Constructing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sanitizable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signatures</a:t>
            </a:r>
            <a:endParaRPr lang="fr-F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3429000"/>
            <a:ext cx="47525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chemeClr val="bg1">
                    <a:lumMod val="85000"/>
                  </a:schemeClr>
                </a:solidFill>
              </a:rPr>
              <a:t>Chameleon Hash Functions</a:t>
            </a:r>
            <a:endParaRPr lang="fr-FR" sz="2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3717032"/>
            <a:ext cx="47525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100" dirty="0" err="1" smtClean="0">
                <a:solidFill>
                  <a:schemeClr val="bg1">
                    <a:lumMod val="85000"/>
                  </a:schemeClr>
                </a:solidFill>
              </a:rPr>
              <a:t>Sanitizable</a:t>
            </a:r>
            <a:r>
              <a:rPr lang="en-US" sz="2100" dirty="0" smtClean="0">
                <a:solidFill>
                  <a:schemeClr val="bg1">
                    <a:lumMod val="85000"/>
                  </a:schemeClr>
                </a:solidFill>
              </a:rPr>
              <a:t> signatures</a:t>
            </a:r>
            <a:endParaRPr lang="fr-FR" sz="2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19147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Extended </a:t>
            </a:r>
            <a:r>
              <a:rPr lang="en-US" sz="2400" dirty="0" err="1" smtClean="0"/>
              <a:t>sanitizable</a:t>
            </a:r>
            <a:r>
              <a:rPr lang="en-US" sz="2400" dirty="0" smtClean="0"/>
              <a:t> signatures</a:t>
            </a:r>
            <a:endParaRPr lang="fr-FR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4669686"/>
            <a:ext cx="68407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100" dirty="0" err="1" smtClean="0"/>
              <a:t>Unlinkability</a:t>
            </a:r>
            <a:endParaRPr lang="fr-FR" sz="2100" dirty="0"/>
          </a:p>
        </p:txBody>
      </p:sp>
      <p:sp>
        <p:nvSpPr>
          <p:cNvPr id="13" name="TextBox 12"/>
          <p:cNvSpPr txBox="1"/>
          <p:nvPr/>
        </p:nvSpPr>
        <p:spPr>
          <a:xfrm>
            <a:off x="1259632" y="5013176"/>
            <a:ext cx="68407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100" dirty="0" smtClean="0"/>
              <a:t>Further malleability</a:t>
            </a:r>
            <a:endParaRPr lang="fr-FR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5415607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Controlled malleability in proofs of knowledge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247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Extended </a:t>
            </a:r>
            <a:r>
              <a:rPr lang="en-US" sz="3000" dirty="0" err="1" smtClean="0"/>
              <a:t>Sanitizable</a:t>
            </a:r>
            <a:r>
              <a:rPr lang="en-US" sz="3000" dirty="0" smtClean="0"/>
              <a:t> Signatures</a:t>
            </a:r>
            <a:endParaRPr lang="fr-FR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Properties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021940"/>
            <a:ext cx="78488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 smtClean="0">
                <a:solidFill>
                  <a:srgbClr val="FF0000"/>
                </a:solidFill>
              </a:rPr>
              <a:t>Unlinkability</a:t>
            </a:r>
            <a:endParaRPr lang="fr-FR" sz="21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75656" y="2437438"/>
                <a:ext cx="705678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i="1" dirty="0" smtClean="0"/>
                  <a:t>A sanitizer first sanitizes a specific message m to m’, then alters the signature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fr-FR" sz="2100" i="1" dirty="0" smtClean="0"/>
                  <a:t> to </a:t>
                </a:r>
                <a14:m>
                  <m:oMath xmlns:m="http://schemas.openxmlformats.org/officeDocument/2006/math">
                    <m:r>
                      <a:rPr lang="fr-FR" sz="210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endParaRPr lang="fr-FR" sz="2100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437438"/>
                <a:ext cx="7056784" cy="738664"/>
              </a:xfrm>
              <a:prstGeom prst="rect">
                <a:avLst/>
              </a:prstGeom>
              <a:blipFill rotWithShape="1">
                <a:blip r:embed="rId2"/>
                <a:stretch>
                  <a:fillRect l="-950" t="-5785" b="-140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5656" y="3140968"/>
                <a:ext cx="705678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i="1" dirty="0" smtClean="0"/>
                  <a:t>The same sanitizer then sanitizes m to m’’ and alters the signature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fr-FR" sz="2100" i="1" dirty="0" smtClean="0"/>
                  <a:t> to </a:t>
                </a:r>
                <a14:m>
                  <m:oMath xmlns:m="http://schemas.openxmlformats.org/officeDocument/2006/math">
                    <m:r>
                      <a:rPr lang="fr-FR" sz="210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′′</m:t>
                    </m:r>
                  </m:oMath>
                </a14:m>
                <a:endParaRPr lang="fr-FR" sz="2100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140968"/>
                <a:ext cx="7056784" cy="738664"/>
              </a:xfrm>
              <a:prstGeom prst="rect">
                <a:avLst/>
              </a:prstGeom>
              <a:blipFill rotWithShape="1">
                <a:blip r:embed="rId3"/>
                <a:stretch>
                  <a:fillRect l="-950" t="-5785" b="-140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75656" y="3861048"/>
                <a:ext cx="705678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i="1" dirty="0" smtClean="0"/>
                  <a:t>Nobody should be able to link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fr-FR" sz="2100" i="1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21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′′</m:t>
                        </m:r>
                      </m:sup>
                    </m:sSup>
                  </m:oMath>
                </a14:m>
                <a:endParaRPr lang="fr-FR" sz="2100" i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861048"/>
                <a:ext cx="7056784" cy="415498"/>
              </a:xfrm>
              <a:prstGeom prst="rect">
                <a:avLst/>
              </a:prstGeom>
              <a:blipFill rotWithShape="1">
                <a:blip r:embed="rId4"/>
                <a:stretch>
                  <a:fillRect l="-950" t="-10145" b="-24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43608" y="4509120"/>
            <a:ext cx="7704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R</a:t>
            </a:r>
            <a:r>
              <a:rPr lang="en-US" sz="2100" dirty="0" smtClean="0"/>
              <a:t>eplace Chameleon Hash by Group Signatures (see next lectures)</a:t>
            </a:r>
            <a:endParaRPr lang="fr-FR" sz="21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5426640"/>
            <a:ext cx="5688632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“</a:t>
            </a:r>
            <a:r>
              <a:rPr lang="en-US" sz="2100" dirty="0" err="1" smtClean="0">
                <a:solidFill>
                  <a:srgbClr val="FF0000"/>
                </a:solidFill>
              </a:rPr>
              <a:t>Unlinkability</a:t>
            </a:r>
            <a:r>
              <a:rPr lang="en-US" sz="2100" dirty="0" smtClean="0">
                <a:solidFill>
                  <a:srgbClr val="FF0000"/>
                </a:solidFill>
              </a:rPr>
              <a:t> of </a:t>
            </a:r>
            <a:r>
              <a:rPr lang="en-US" sz="2100" dirty="0" err="1" smtClean="0">
                <a:solidFill>
                  <a:srgbClr val="FF0000"/>
                </a:solidFill>
              </a:rPr>
              <a:t>Sanitizable</a:t>
            </a:r>
            <a:r>
              <a:rPr lang="en-US" sz="2100" dirty="0" smtClean="0">
                <a:solidFill>
                  <a:srgbClr val="FF0000"/>
                </a:solidFill>
              </a:rPr>
              <a:t> Signatures</a:t>
            </a:r>
            <a:r>
              <a:rPr lang="en-US" sz="2100" dirty="0" smtClean="0"/>
              <a:t>”</a:t>
            </a:r>
          </a:p>
          <a:p>
            <a:pPr algn="ctr"/>
            <a:r>
              <a:rPr lang="en-US" sz="2100" dirty="0" err="1" smtClean="0"/>
              <a:t>Brzuska</a:t>
            </a:r>
            <a:r>
              <a:rPr lang="en-US" sz="2100" dirty="0" smtClean="0"/>
              <a:t>, </a:t>
            </a:r>
            <a:r>
              <a:rPr lang="en-US" sz="2100" dirty="0" err="1" smtClean="0"/>
              <a:t>Fischlin</a:t>
            </a:r>
            <a:r>
              <a:rPr lang="en-US" sz="2100" dirty="0" smtClean="0"/>
              <a:t>, Lehmann, </a:t>
            </a:r>
            <a:r>
              <a:rPr lang="en-US" sz="2100" dirty="0" err="1" smtClean="0"/>
              <a:t>Schröder</a:t>
            </a:r>
            <a:endParaRPr lang="en-US" sz="2100" dirty="0" smtClean="0"/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0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Further Malleability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55679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Multiple Sanitizers</a:t>
            </a:r>
            <a:endParaRPr lang="fr-F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988840"/>
            <a:ext cx="77048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Construction with 1 signer and </a:t>
            </a:r>
            <a:r>
              <a:rPr lang="en-US" sz="2100" i="1" dirty="0" smtClean="0"/>
              <a:t>m</a:t>
            </a:r>
            <a:r>
              <a:rPr lang="en-US" sz="2100" dirty="0" smtClean="0"/>
              <a:t> sanitizers</a:t>
            </a:r>
            <a:endParaRPr lang="fr-FR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2456022"/>
            <a:ext cx="67687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100" dirty="0" smtClean="0"/>
              <a:t>Nobody should know which party sanitized</a:t>
            </a:r>
            <a:endParaRPr lang="fr-FR" sz="2100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2871520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100" dirty="0" smtClean="0"/>
              <a:t>Except a judge, who should always be able to trace it</a:t>
            </a:r>
            <a:endParaRPr lang="fr-FR" sz="2100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3591600"/>
            <a:ext cx="77048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Construction with </a:t>
            </a:r>
            <a:r>
              <a:rPr lang="en-US" sz="2100" i="1" dirty="0" smtClean="0"/>
              <a:t>n</a:t>
            </a:r>
            <a:r>
              <a:rPr lang="en-US" sz="2100" dirty="0" smtClean="0"/>
              <a:t> signers and </a:t>
            </a:r>
            <a:r>
              <a:rPr lang="en-US" sz="2100" i="1" dirty="0" smtClean="0"/>
              <a:t>m</a:t>
            </a:r>
            <a:r>
              <a:rPr lang="en-US" sz="2100" dirty="0" smtClean="0"/>
              <a:t> sanitizers</a:t>
            </a:r>
            <a:endParaRPr lang="fr-FR" sz="2100" dirty="0"/>
          </a:p>
        </p:txBody>
      </p:sp>
      <p:sp>
        <p:nvSpPr>
          <p:cNvPr id="10" name="TextBox 9"/>
          <p:cNvSpPr txBox="1"/>
          <p:nvPr/>
        </p:nvSpPr>
        <p:spPr>
          <a:xfrm>
            <a:off x="1475656" y="4023648"/>
            <a:ext cx="67687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100" dirty="0" smtClean="0"/>
              <a:t>Nobody should know who signed OR sanitized</a:t>
            </a:r>
            <a:endParaRPr lang="fr-FR" sz="21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4455696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100" dirty="0" smtClean="0"/>
              <a:t>Except a judge, who should always be able to trace it</a:t>
            </a:r>
            <a:endParaRPr lang="fr-FR" sz="21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5192326"/>
            <a:ext cx="756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Uses group signatures and non-interactive Zero-knowledge</a:t>
            </a:r>
            <a:endParaRPr lang="fr-FR" sz="2100" dirty="0"/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7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Proofs of Knowledge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General proofs of knowledge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3608" y="1988840"/>
                <a:ext cx="770485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“I know a value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100" dirty="0" smtClean="0"/>
                  <a:t> such that some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100" dirty="0" smtClean="0"/>
                  <a:t> holds”</a:t>
                </a:r>
                <a:endParaRPr lang="en-US" sz="21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988840"/>
                <a:ext cx="7704856" cy="415498"/>
              </a:xfrm>
              <a:prstGeom prst="rect">
                <a:avLst/>
              </a:prstGeom>
              <a:blipFill rotWithShape="1">
                <a:blip r:embed="rId2"/>
                <a:stretch>
                  <a:fillRect l="-712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3608" y="2420888"/>
                <a:ext cx="770485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Usually: generate a proof</a:t>
                </a:r>
                <a14:m>
                  <m:oMath xmlns:m="http://schemas.openxmlformats.org/officeDocument/2006/math">
                    <m:r>
                      <a:rPr lang="en-US" sz="21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10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100" dirty="0" smtClean="0"/>
                  <a:t> that proves this, without revealing the input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100" dirty="0" smtClean="0"/>
                  <a:t>  </a:t>
                </a:r>
                <a:endParaRPr lang="fr-FR" sz="21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420888"/>
                <a:ext cx="7704856" cy="738664"/>
              </a:xfrm>
              <a:prstGeom prst="rect">
                <a:avLst/>
              </a:prstGeom>
              <a:blipFill rotWithShape="1">
                <a:blip r:embed="rId3"/>
                <a:stretch>
                  <a:fillRect l="-712" t="-5785" r="-237" b="-140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43608" y="3140968"/>
            <a:ext cx="77048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Malleability:</a:t>
            </a: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2483768" y="3653156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83768" y="3613086"/>
                <a:ext cx="83640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613086"/>
                <a:ext cx="836402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535798" y="3633121"/>
            <a:ext cx="1916522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92080" y="3573016"/>
                <a:ext cx="249258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fr-FR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000" dirty="0" smtClean="0"/>
                  <a:t> holds</a:t>
                </a:r>
                <a:endParaRPr lang="fr-FR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73016"/>
                <a:ext cx="2492586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b="-2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9" idx="3"/>
            <a:endCxn id="10" idx="1"/>
          </p:cNvCxnSpPr>
          <p:nvPr/>
        </p:nvCxnSpPr>
        <p:spPr>
          <a:xfrm>
            <a:off x="3320170" y="3813141"/>
            <a:ext cx="2215628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483768" y="4981238"/>
            <a:ext cx="792088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83768" y="4941168"/>
                <a:ext cx="83640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941168"/>
                <a:ext cx="836402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535798" y="4961203"/>
            <a:ext cx="1916522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4901098"/>
                <a:ext cx="249258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fr-FR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fr-FR" sz="2000" dirty="0" smtClean="0"/>
                  <a:t> holds</a:t>
                </a:r>
                <a:endParaRPr lang="fr-FR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901098"/>
                <a:ext cx="2492586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b="-2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18" idx="3"/>
            <a:endCxn id="19" idx="1"/>
          </p:cNvCxnSpPr>
          <p:nvPr/>
        </p:nvCxnSpPr>
        <p:spPr>
          <a:xfrm>
            <a:off x="3320170" y="5141223"/>
            <a:ext cx="2215628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81527" y="4065396"/>
            <a:ext cx="0" cy="83215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44007" y="4068940"/>
            <a:ext cx="0" cy="83215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51720" y="4189150"/>
                <a:ext cx="249258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fr-FR" sz="2000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189150"/>
                <a:ext cx="2492586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576" b="-2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763688" y="5517232"/>
            <a:ext cx="6264696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“</a:t>
            </a:r>
            <a:r>
              <a:rPr lang="en-US" sz="2100" dirty="0" smtClean="0">
                <a:solidFill>
                  <a:srgbClr val="FF0000"/>
                </a:solidFill>
              </a:rPr>
              <a:t>Malleable Proof Systems and Applications</a:t>
            </a:r>
            <a:r>
              <a:rPr lang="en-US" sz="2100" dirty="0" smtClean="0"/>
              <a:t>”</a:t>
            </a:r>
          </a:p>
          <a:p>
            <a:pPr algn="ctr"/>
            <a:r>
              <a:rPr lang="en-US" sz="2100" dirty="0" smtClean="0"/>
              <a:t>Chase, </a:t>
            </a:r>
            <a:r>
              <a:rPr lang="en-US" sz="2100" dirty="0" err="1" smtClean="0"/>
              <a:t>Lysyanskaya</a:t>
            </a:r>
            <a:r>
              <a:rPr lang="en-US" sz="2100" dirty="0" smtClean="0"/>
              <a:t>, </a:t>
            </a:r>
            <a:r>
              <a:rPr lang="en-US" sz="2100" dirty="0" err="1" smtClean="0"/>
              <a:t>Kohlweiss</a:t>
            </a:r>
            <a:r>
              <a:rPr lang="en-US" sz="2100" dirty="0" smtClean="0"/>
              <a:t>, </a:t>
            </a:r>
            <a:r>
              <a:rPr lang="en-US" sz="2100" dirty="0" err="1" smtClean="0"/>
              <a:t>Meiklejohn</a:t>
            </a:r>
            <a:endParaRPr lang="en-US" sz="2100" dirty="0" smtClean="0"/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2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10" grpId="0" animBg="1"/>
      <p:bldP spid="11" grpId="0"/>
      <p:bldP spid="17" grpId="0" animBg="1"/>
      <p:bldP spid="18" grpId="0"/>
      <p:bldP spid="19" grpId="0" animBg="1"/>
      <p:bldP spid="20" grpId="0"/>
      <p:bldP spid="26" grpId="0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Thanks!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23/05/2014       ||     </a:t>
            </a:r>
            <a:fld id="{D8472E0F-1C1C-4907-A0E0-D21603F39614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Signatures vs. Malleability 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 Regular Signatures: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103239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err="1" smtClean="0"/>
              <a:t>Unforgeability</a:t>
            </a:r>
            <a:r>
              <a:rPr lang="en-US" sz="2100" dirty="0" smtClean="0"/>
              <a:t>:</a:t>
            </a:r>
            <a:endParaRPr lang="en-US" sz="2100" dirty="0" smtClean="0"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861048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Strong </a:t>
            </a:r>
            <a:r>
              <a:rPr lang="en-US" sz="2100" dirty="0" err="1" smtClean="0"/>
              <a:t>unforgeability</a:t>
            </a:r>
            <a:r>
              <a:rPr lang="en-US" sz="2100" dirty="0" smtClean="0"/>
              <a:t>:</a:t>
            </a:r>
            <a:endParaRPr lang="en-US" sz="2100" dirty="0" smtClean="0">
              <a:sym typeface="Wingdings" panose="05000000000000000000" pitchFamily="2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36912"/>
            <a:ext cx="792088" cy="8951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592" y="3275692"/>
            <a:ext cx="171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agree. Julie</a:t>
            </a:r>
            <a:endParaRPr lang="fr-FR" dirty="0"/>
          </a:p>
        </p:txBody>
      </p:sp>
      <p:sp>
        <p:nvSpPr>
          <p:cNvPr id="10" name="Rounded Rectangle 9"/>
          <p:cNvSpPr/>
          <p:nvPr/>
        </p:nvSpPr>
        <p:spPr>
          <a:xfrm>
            <a:off x="1475656" y="2705802"/>
            <a:ext cx="450050" cy="5791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3658" y="2780928"/>
            <a:ext cx="38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fr-FR" dirty="0"/>
          </a:p>
        </p:txBody>
      </p:sp>
      <p:sp>
        <p:nvSpPr>
          <p:cNvPr id="12" name="Signatur"/>
          <p:cNvSpPr/>
          <p:nvPr/>
        </p:nvSpPr>
        <p:spPr>
          <a:xfrm>
            <a:off x="1763688" y="3064374"/>
            <a:ext cx="180000" cy="292618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3275692"/>
            <a:ext cx="214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disagree. Julie</a:t>
            </a:r>
            <a:endParaRPr lang="fr-FR" dirty="0"/>
          </a:p>
        </p:txBody>
      </p:sp>
      <p:sp>
        <p:nvSpPr>
          <p:cNvPr id="14" name="Rounded Rectangle 13"/>
          <p:cNvSpPr/>
          <p:nvPr/>
        </p:nvSpPr>
        <p:spPr>
          <a:xfrm>
            <a:off x="6095365" y="2708920"/>
            <a:ext cx="450050" cy="5791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41358" y="2784046"/>
            <a:ext cx="618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*</a:t>
            </a:r>
            <a:endParaRPr lang="fr-FR" dirty="0"/>
          </a:p>
        </p:txBody>
      </p:sp>
      <p:sp>
        <p:nvSpPr>
          <p:cNvPr id="16" name="Signatur"/>
          <p:cNvSpPr/>
          <p:nvPr/>
        </p:nvSpPr>
        <p:spPr>
          <a:xfrm>
            <a:off x="6383397" y="3067492"/>
            <a:ext cx="180000" cy="292618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979712" y="2996952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283968" y="2996952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#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82" y="2780928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437112"/>
            <a:ext cx="792088" cy="89518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99592" y="5075892"/>
            <a:ext cx="171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agree. Julie</a:t>
            </a:r>
            <a:endParaRPr lang="fr-FR" dirty="0"/>
          </a:p>
        </p:txBody>
      </p:sp>
      <p:sp>
        <p:nvSpPr>
          <p:cNvPr id="30" name="Rounded Rectangle 29"/>
          <p:cNvSpPr/>
          <p:nvPr/>
        </p:nvSpPr>
        <p:spPr>
          <a:xfrm>
            <a:off x="1475656" y="4506002"/>
            <a:ext cx="450050" cy="5791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93658" y="4581128"/>
            <a:ext cx="38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fr-FR" dirty="0"/>
          </a:p>
        </p:txBody>
      </p:sp>
      <p:sp>
        <p:nvSpPr>
          <p:cNvPr id="32" name="Signatur"/>
          <p:cNvSpPr/>
          <p:nvPr/>
        </p:nvSpPr>
        <p:spPr>
          <a:xfrm>
            <a:off x="1763688" y="4864574"/>
            <a:ext cx="180000" cy="292618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63317" y="5075892"/>
            <a:ext cx="214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agree. Julie</a:t>
            </a:r>
            <a:endParaRPr lang="fr-FR" dirty="0"/>
          </a:p>
        </p:txBody>
      </p:sp>
      <p:sp>
        <p:nvSpPr>
          <p:cNvPr id="34" name="Rounded Rectangle 33"/>
          <p:cNvSpPr/>
          <p:nvPr/>
        </p:nvSpPr>
        <p:spPr>
          <a:xfrm>
            <a:off x="6095365" y="4509120"/>
            <a:ext cx="450050" cy="5791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3366" y="4584246"/>
            <a:ext cx="618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fr-FR" dirty="0"/>
          </a:p>
        </p:txBody>
      </p:sp>
      <p:sp>
        <p:nvSpPr>
          <p:cNvPr id="36" name="Signatur"/>
          <p:cNvSpPr/>
          <p:nvPr/>
        </p:nvSpPr>
        <p:spPr>
          <a:xfrm>
            <a:off x="6383397" y="4867692"/>
            <a:ext cx="180000" cy="292618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FF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979712" y="4797152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283968" y="4797152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" descr="#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82" y="4581128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Reminder: Signatures </a:t>
            </a:r>
            <a:endParaRPr lang="fr-FR" dirty="0"/>
          </a:p>
        </p:txBody>
      </p:sp>
      <p:pic>
        <p:nvPicPr>
          <p:cNvPr id="5" name="Picture 2" descr="C:\Users\marc.fischlin\cryptoplexity\Talks\images\signorina_architetto_fr_01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14" y="2553536"/>
            <a:ext cx="494150" cy="8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611560" y="2934236"/>
            <a:ext cx="39600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611560" y="3510300"/>
            <a:ext cx="13681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Signer</a:t>
            </a:r>
          </a:p>
          <a:p>
            <a:pPr algn="ctr"/>
            <a:r>
              <a:rPr lang="en-US" dirty="0" smtClean="0"/>
              <a:t>(Hospital)</a:t>
            </a:r>
            <a:endParaRPr lang="fr-FR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79712" y="3006244"/>
            <a:ext cx="3312368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2" y="2363669"/>
            <a:ext cx="331791" cy="379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333" y="2610200"/>
            <a:ext cx="809851" cy="8098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64088" y="3510300"/>
            <a:ext cx="10801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Verifier</a:t>
            </a:r>
          </a:p>
          <a:p>
            <a:pPr algn="ctr"/>
            <a:r>
              <a:rPr lang="en-US" dirty="0" smtClean="0"/>
              <a:t>(CPAM)</a:t>
            </a:r>
            <a:endParaRPr lang="fr-FR" dirty="0"/>
          </a:p>
        </p:txBody>
      </p:sp>
      <p:sp>
        <p:nvSpPr>
          <p:cNvPr id="10" name="Rounded Rectangle 9"/>
          <p:cNvSpPr/>
          <p:nvPr/>
        </p:nvSpPr>
        <p:spPr>
          <a:xfrm>
            <a:off x="2339752" y="2214156"/>
            <a:ext cx="360040" cy="64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2339752" y="22768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fr-FR" dirty="0"/>
          </a:p>
        </p:txBody>
      </p:sp>
      <p:sp>
        <p:nvSpPr>
          <p:cNvPr id="16" name="Signatur"/>
          <p:cNvSpPr/>
          <p:nvPr/>
        </p:nvSpPr>
        <p:spPr>
          <a:xfrm>
            <a:off x="2555776" y="2646204"/>
            <a:ext cx="180000" cy="292618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5536" y="2276872"/>
            <a:ext cx="573405" cy="583615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33163" y="1915091"/>
            <a:ext cx="814501" cy="361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0" idx="0"/>
          </p:cNvCxnSpPr>
          <p:nvPr/>
        </p:nvCxnSpPr>
        <p:spPr>
          <a:xfrm>
            <a:off x="1547664" y="1915091"/>
            <a:ext cx="972108" cy="299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7916" y="1988840"/>
            <a:ext cx="5316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sk</a:t>
            </a:r>
            <a:endParaRPr lang="fr-FR" dirty="0"/>
          </a:p>
        </p:txBody>
      </p:sp>
      <p:sp>
        <p:nvSpPr>
          <p:cNvPr id="29" name="TextBox 28"/>
          <p:cNvSpPr txBox="1"/>
          <p:nvPr/>
        </p:nvSpPr>
        <p:spPr>
          <a:xfrm>
            <a:off x="863608" y="1556792"/>
            <a:ext cx="1548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Sign(</a:t>
            </a:r>
            <a:r>
              <a:rPr lang="en-US" dirty="0" err="1" smtClean="0"/>
              <a:t>sk</a:t>
            </a:r>
            <a:r>
              <a:rPr lang="en-US" dirty="0" smtClean="0"/>
              <a:t>, m)</a:t>
            </a:r>
            <a:endParaRPr lang="fr-FR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65401"/>
            <a:ext cx="504056" cy="50405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084168" y="1998132"/>
            <a:ext cx="5316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pk</a:t>
            </a:r>
            <a:endParaRPr lang="fr-FR" dirty="0"/>
          </a:p>
        </p:txBody>
      </p:sp>
      <p:sp>
        <p:nvSpPr>
          <p:cNvPr id="32" name="Oval 31"/>
          <p:cNvSpPr/>
          <p:nvPr/>
        </p:nvSpPr>
        <p:spPr>
          <a:xfrm>
            <a:off x="6086827" y="2214156"/>
            <a:ext cx="573405" cy="583615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627784" y="1741458"/>
            <a:ext cx="2016224" cy="472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2" idx="0"/>
          </p:cNvCxnSpPr>
          <p:nvPr/>
        </p:nvCxnSpPr>
        <p:spPr>
          <a:xfrm>
            <a:off x="4644008" y="1741458"/>
            <a:ext cx="1729522" cy="472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60822" y="1475492"/>
            <a:ext cx="19624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Verify(</a:t>
            </a:r>
            <a:r>
              <a:rPr lang="en-US" dirty="0" err="1" smtClean="0"/>
              <a:t>pk,m</a:t>
            </a:r>
            <a:r>
              <a:rPr lang="en-US" dirty="0" smtClean="0"/>
              <a:t>, 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25" name="TextBox 24"/>
          <p:cNvSpPr txBox="1"/>
          <p:nvPr/>
        </p:nvSpPr>
        <p:spPr>
          <a:xfrm>
            <a:off x="611560" y="5373216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Adversary</a:t>
            </a:r>
            <a:endParaRPr lang="fr-FR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333" y="4437112"/>
            <a:ext cx="809851" cy="809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50" y="4359419"/>
            <a:ext cx="960754" cy="1085805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1979712" y="4941168"/>
            <a:ext cx="3312368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2339752" y="4216502"/>
            <a:ext cx="396024" cy="64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extBox 36"/>
          <p:cNvSpPr txBox="1"/>
          <p:nvPr/>
        </p:nvSpPr>
        <p:spPr>
          <a:xfrm>
            <a:off x="2267744" y="427921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*</a:t>
            </a:r>
            <a:endParaRPr lang="fr-FR" dirty="0"/>
          </a:p>
        </p:txBody>
      </p:sp>
      <p:grpSp>
        <p:nvGrpSpPr>
          <p:cNvPr id="22" name="Group 21"/>
          <p:cNvGrpSpPr/>
          <p:nvPr/>
        </p:nvGrpSpPr>
        <p:grpSpPr>
          <a:xfrm>
            <a:off x="2555776" y="4648550"/>
            <a:ext cx="180000" cy="292618"/>
            <a:chOff x="2555776" y="4792566"/>
            <a:chExt cx="180000" cy="292618"/>
          </a:xfrm>
        </p:grpSpPr>
        <p:sp>
          <p:nvSpPr>
            <p:cNvPr id="39" name="Signatur"/>
            <p:cNvSpPr/>
            <p:nvPr/>
          </p:nvSpPr>
          <p:spPr>
            <a:xfrm>
              <a:off x="2555776" y="4792566"/>
              <a:ext cx="180000" cy="292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4"/>
                <a:gd name="f4" fmla="val 2928"/>
                <a:gd name="f5" fmla="val 1941"/>
                <a:gd name="f6" fmla="val 2982"/>
                <a:gd name="f7" fmla="val 1938"/>
                <a:gd name="f8" fmla="val 3036"/>
                <a:gd name="f9" fmla="val 1933"/>
                <a:gd name="f10" fmla="val 3090"/>
                <a:gd name="f11" fmla="val 1924"/>
                <a:gd name="f12" fmla="val 3131"/>
                <a:gd name="f13" fmla="val 1915"/>
                <a:gd name="f14" fmla="val 3172"/>
                <a:gd name="f15" fmla="val 1905"/>
                <a:gd name="f16" fmla="val 3214"/>
                <a:gd name="f17" fmla="val 1891"/>
                <a:gd name="f18" fmla="val 3246"/>
                <a:gd name="f19" fmla="val 1877"/>
                <a:gd name="f20" fmla="val 3278"/>
                <a:gd name="f21" fmla="val 1861"/>
                <a:gd name="f22" fmla="val 3312"/>
                <a:gd name="f23" fmla="val 1843"/>
                <a:gd name="f24" fmla="val 3340"/>
                <a:gd name="f25" fmla="val 1825"/>
                <a:gd name="f26" fmla="val 3368"/>
                <a:gd name="f27" fmla="val 1805"/>
                <a:gd name="f28" fmla="val 3398"/>
                <a:gd name="f29" fmla="val 1775"/>
                <a:gd name="f30" fmla="val 3437"/>
                <a:gd name="f31" fmla="val 1745"/>
                <a:gd name="f32" fmla="val 3476"/>
                <a:gd name="f33" fmla="val 1715"/>
                <a:gd name="f34" fmla="val 3517"/>
                <a:gd name="f35" fmla="val 1685"/>
                <a:gd name="f36" fmla="val 3548"/>
                <a:gd name="f37" fmla="val 1655"/>
                <a:gd name="f38" fmla="val 3579"/>
                <a:gd name="f39" fmla="val 1625"/>
                <a:gd name="f40" fmla="val 3612"/>
                <a:gd name="f41" fmla="val 1602"/>
                <a:gd name="f42" fmla="val 3646"/>
                <a:gd name="f43" fmla="val 1579"/>
                <a:gd name="f44" fmla="val 3680"/>
                <a:gd name="f45" fmla="val 1556"/>
                <a:gd name="f46" fmla="val 3716"/>
                <a:gd name="f47" fmla="val 1547"/>
                <a:gd name="f48" fmla="val 3766"/>
                <a:gd name="f49" fmla="val 1538"/>
                <a:gd name="f50" fmla="val 3816"/>
                <a:gd name="f51" fmla="val 1529"/>
                <a:gd name="f52" fmla="val 3868"/>
                <a:gd name="f53" fmla="val 1532"/>
                <a:gd name="f54" fmla="val 3914"/>
                <a:gd name="f55" fmla="val 1535"/>
                <a:gd name="f56" fmla="val 3960"/>
                <a:gd name="f57" fmla="val 4008"/>
                <a:gd name="f58" fmla="val 1545"/>
                <a:gd name="f59" fmla="val 4052"/>
                <a:gd name="f60" fmla="val 1552"/>
                <a:gd name="f61" fmla="val 4096"/>
                <a:gd name="f62" fmla="val 1560"/>
                <a:gd name="f63" fmla="val 4141"/>
                <a:gd name="f64" fmla="val 1569"/>
                <a:gd name="f65" fmla="val 4183"/>
                <a:gd name="f66" fmla="val 1578"/>
                <a:gd name="f67" fmla="val 4225"/>
                <a:gd name="f68" fmla="val 1587"/>
                <a:gd name="f69" fmla="val 4268"/>
                <a:gd name="f70" fmla="val 1595"/>
                <a:gd name="f71" fmla="val 4309"/>
                <a:gd name="f72" fmla="val 1603"/>
                <a:gd name="f73" fmla="val 4350"/>
                <a:gd name="f74" fmla="val 1612"/>
                <a:gd name="f75" fmla="val 4393"/>
                <a:gd name="f76" fmla="val 1620"/>
                <a:gd name="f77" fmla="val 4412"/>
                <a:gd name="f78" fmla="val 1628"/>
                <a:gd name="f79" fmla="val 4431"/>
                <a:gd name="f80" fmla="val 1636"/>
                <a:gd name="f81" fmla="val 4451"/>
                <a:gd name="f82" fmla="val 1645"/>
                <a:gd name="f83" fmla="val 4475"/>
                <a:gd name="f84" fmla="val 1654"/>
                <a:gd name="f85" fmla="val 4499"/>
                <a:gd name="f86" fmla="val 1664"/>
                <a:gd name="f87" fmla="val 4524"/>
                <a:gd name="f88" fmla="val 1671"/>
                <a:gd name="f89" fmla="val 4545"/>
                <a:gd name="f90" fmla="val 1678"/>
                <a:gd name="f91" fmla="val 4566"/>
                <a:gd name="f92" fmla="val 4587"/>
                <a:gd name="f93" fmla="val 1688"/>
                <a:gd name="f94" fmla="val 4596"/>
                <a:gd name="f95" fmla="val 1691"/>
                <a:gd name="f96" fmla="val 4605"/>
                <a:gd name="f97" fmla="val 1695"/>
                <a:gd name="f98" fmla="val 4614"/>
                <a:gd name="f99" fmla="val 1711"/>
                <a:gd name="f100" fmla="val 4604"/>
                <a:gd name="f101" fmla="val 1727"/>
                <a:gd name="f102" fmla="val 4594"/>
                <a:gd name="f103" fmla="val 4582"/>
                <a:gd name="f104" fmla="val 1765"/>
                <a:gd name="f105" fmla="val 4577"/>
                <a:gd name="f106" fmla="val 1785"/>
                <a:gd name="f107" fmla="val 4572"/>
                <a:gd name="f108" fmla="val 4565"/>
                <a:gd name="f109" fmla="val 4563"/>
                <a:gd name="f110" fmla="val 1845"/>
                <a:gd name="f111" fmla="val 4561"/>
                <a:gd name="f112" fmla="val 1866"/>
                <a:gd name="f113" fmla="val 4559"/>
                <a:gd name="f114" fmla="val 1882"/>
                <a:gd name="f115" fmla="val 1898"/>
                <a:gd name="f116" fmla="val 1916"/>
                <a:gd name="f117" fmla="val 1935"/>
                <a:gd name="f118" fmla="val 4560"/>
                <a:gd name="f119" fmla="val 1954"/>
                <a:gd name="f120" fmla="val 1973"/>
                <a:gd name="f121" fmla="val 1997"/>
                <a:gd name="f122" fmla="val 2021"/>
                <a:gd name="f123" fmla="val 4569"/>
                <a:gd name="f124" fmla="val 2047"/>
                <a:gd name="f125" fmla="val 4573"/>
                <a:gd name="f126" fmla="val 2068"/>
                <a:gd name="f127" fmla="val 4576"/>
                <a:gd name="f128" fmla="val 2089"/>
                <a:gd name="f129" fmla="val 4579"/>
                <a:gd name="f130" fmla="val 2110"/>
                <a:gd name="f131" fmla="val 2119"/>
                <a:gd name="f132" fmla="val 4583"/>
                <a:gd name="f133" fmla="val 2128"/>
                <a:gd name="f134" fmla="val 4584"/>
                <a:gd name="f135" fmla="val 2137"/>
                <a:gd name="f136" fmla="val 2125"/>
                <a:gd name="f137" fmla="val 4570"/>
                <a:gd name="f138" fmla="val 2113"/>
                <a:gd name="f139" fmla="val 4553"/>
                <a:gd name="f140" fmla="val 2100"/>
                <a:gd name="f141" fmla="val 4536"/>
                <a:gd name="f142" fmla="val 2091"/>
                <a:gd name="f143" fmla="val 4515"/>
                <a:gd name="f144" fmla="val 2082"/>
                <a:gd name="f145" fmla="val 4494"/>
                <a:gd name="f146" fmla="val 2071"/>
                <a:gd name="f147" fmla="val 4472"/>
                <a:gd name="f148" fmla="val 2063"/>
                <a:gd name="f149" fmla="val 4449"/>
                <a:gd name="f150" fmla="val 2055"/>
                <a:gd name="f151" fmla="val 4426"/>
                <a:gd name="f152" fmla="val 4403"/>
                <a:gd name="f153" fmla="val 2040"/>
                <a:gd name="f154" fmla="val 4382"/>
                <a:gd name="f155" fmla="val 2033"/>
                <a:gd name="f156" fmla="val 4361"/>
                <a:gd name="f157" fmla="val 2026"/>
                <a:gd name="f158" fmla="val 4338"/>
                <a:gd name="f159" fmla="val 2001"/>
                <a:gd name="f160" fmla="val 4275"/>
                <a:gd name="f161" fmla="val 1976"/>
                <a:gd name="f162" fmla="val 4212"/>
                <a:gd name="f163" fmla="val 1951"/>
                <a:gd name="f164" fmla="val 4149"/>
                <a:gd name="f165" fmla="val 4103"/>
                <a:gd name="f166" fmla="val 1931"/>
                <a:gd name="f167" fmla="val 4057"/>
                <a:gd name="f168" fmla="val 1921"/>
                <a:gd name="f169" fmla="val 4009"/>
                <a:gd name="f170" fmla="val 1922"/>
                <a:gd name="f171" fmla="val 3975"/>
                <a:gd name="f172" fmla="val 1923"/>
                <a:gd name="f173" fmla="val 3941"/>
                <a:gd name="f174" fmla="val 1925"/>
                <a:gd name="f175" fmla="val 3905"/>
                <a:gd name="f176" fmla="val 1934"/>
                <a:gd name="f177" fmla="val 3879"/>
                <a:gd name="f178" fmla="val 1943"/>
                <a:gd name="f179" fmla="val 3853"/>
                <a:gd name="f180" fmla="val 3825"/>
                <a:gd name="f181" fmla="val 1969"/>
                <a:gd name="f182" fmla="val 3803"/>
                <a:gd name="f183" fmla="val 1984"/>
                <a:gd name="f184" fmla="val 3781"/>
                <a:gd name="f185" fmla="val 1999"/>
                <a:gd name="f186" fmla="val 3757"/>
                <a:gd name="f187" fmla="val 2034"/>
                <a:gd name="f188" fmla="val 3705"/>
                <a:gd name="f189" fmla="val 2069"/>
                <a:gd name="f190" fmla="val 3653"/>
                <a:gd name="f191" fmla="val 2105"/>
                <a:gd name="f192" fmla="val 3599"/>
                <a:gd name="f193" fmla="val 2138"/>
                <a:gd name="f194" fmla="val 3549"/>
                <a:gd name="f195" fmla="val 2171"/>
                <a:gd name="f196" fmla="val 3499"/>
                <a:gd name="f197" fmla="val 2206"/>
                <a:gd name="f198" fmla="val 3449"/>
                <a:gd name="f199" fmla="val 2232"/>
                <a:gd name="f200" fmla="val 2258"/>
                <a:gd name="f201" fmla="val 3347"/>
                <a:gd name="f202" fmla="val 2286"/>
                <a:gd name="f203" fmla="val 3294"/>
                <a:gd name="f204" fmla="val 2301"/>
                <a:gd name="f205" fmla="val 3237"/>
                <a:gd name="f206" fmla="val 2316"/>
                <a:gd name="f207" fmla="val 3180"/>
                <a:gd name="f208" fmla="val 2331"/>
                <a:gd name="f209" fmla="val 3122"/>
                <a:gd name="f210" fmla="val 3100"/>
                <a:gd name="f211" fmla="val 3078"/>
                <a:gd name="f212" fmla="val 3054"/>
                <a:gd name="f213" fmla="val 3029"/>
                <a:gd name="f214" fmla="val 3004"/>
                <a:gd name="f215" fmla="val 2979"/>
                <a:gd name="f216" fmla="val 2953"/>
                <a:gd name="f217" fmla="val 2927"/>
                <a:gd name="f218" fmla="val 2899"/>
                <a:gd name="f219" fmla="val 2872"/>
                <a:gd name="f220" fmla="val 2845"/>
                <a:gd name="f221" fmla="val 2817"/>
                <a:gd name="f222" fmla="val 2324"/>
                <a:gd name="f223" fmla="val 2811"/>
                <a:gd name="f224" fmla="val 2317"/>
                <a:gd name="f225" fmla="val 2805"/>
                <a:gd name="f226" fmla="val 2310"/>
                <a:gd name="f227" fmla="val 2797"/>
                <a:gd name="f228" fmla="val 2305"/>
                <a:gd name="f229" fmla="val 2791"/>
                <a:gd name="f230" fmla="val 2300"/>
                <a:gd name="f231" fmla="val 2785"/>
                <a:gd name="f232" fmla="val 2293"/>
                <a:gd name="f233" fmla="val 2779"/>
                <a:gd name="f234" fmla="val 2289"/>
                <a:gd name="f235" fmla="val 2775"/>
                <a:gd name="f236" fmla="val 2285"/>
                <a:gd name="f237" fmla="val 2771"/>
                <a:gd name="f238" fmla="val 2280"/>
                <a:gd name="f239" fmla="val 2766"/>
                <a:gd name="f240" fmla="val 2279"/>
                <a:gd name="f241" fmla="val 2765"/>
                <a:gd name="f242" fmla="val 2278"/>
                <a:gd name="f243" fmla="val 2764"/>
                <a:gd name="f244" fmla="val 2276"/>
                <a:gd name="f245" fmla="val 2762"/>
                <a:gd name="f246" fmla="val 2243"/>
                <a:gd name="f247" fmla="val 2770"/>
                <a:gd name="f248" fmla="val 2210"/>
                <a:gd name="f249" fmla="val 2778"/>
                <a:gd name="f250" fmla="val 2177"/>
                <a:gd name="f251" fmla="val 2788"/>
                <a:gd name="f252" fmla="val 2148"/>
                <a:gd name="f253" fmla="val 2800"/>
                <a:gd name="f254" fmla="val 2812"/>
                <a:gd name="f255" fmla="val 2088"/>
                <a:gd name="f256" fmla="val 2824"/>
                <a:gd name="f257" fmla="val 2062"/>
                <a:gd name="f258" fmla="val 2839"/>
                <a:gd name="f259" fmla="val 2036"/>
                <a:gd name="f260" fmla="val 2854"/>
                <a:gd name="f261" fmla="val 2010"/>
                <a:gd name="f262" fmla="val 2870"/>
                <a:gd name="f263" fmla="val 1988"/>
                <a:gd name="f264" fmla="val 2889"/>
                <a:gd name="f265" fmla="val 1966"/>
                <a:gd name="f266" fmla="val 2908"/>
                <a:gd name="f267" fmla="val 2635"/>
                <a:gd name="f268" fmla="val 2707"/>
                <a:gd name="f269" fmla="val 2587"/>
                <a:gd name="f270" fmla="val 2712"/>
                <a:gd name="f271" fmla="val 2539"/>
                <a:gd name="f272" fmla="val 2717"/>
                <a:gd name="f273" fmla="val 2491"/>
                <a:gd name="f274" fmla="val 2722"/>
                <a:gd name="f275" fmla="val 2467"/>
                <a:gd name="f276" fmla="val 2724"/>
                <a:gd name="f277" fmla="val 2443"/>
                <a:gd name="f278" fmla="val 2726"/>
                <a:gd name="f279" fmla="val 2417"/>
                <a:gd name="f280" fmla="val 2730"/>
                <a:gd name="f281" fmla="val 2408"/>
                <a:gd name="f282" fmla="val 2731"/>
                <a:gd name="f283" fmla="val 2399"/>
                <a:gd name="f284" fmla="val 2732"/>
                <a:gd name="f285" fmla="val 2389"/>
                <a:gd name="f286" fmla="val 2733"/>
                <a:gd name="f287" fmla="val 2388"/>
                <a:gd name="f288" fmla="val 2387"/>
                <a:gd name="f289" fmla="val 2386"/>
                <a:gd name="f290" fmla="val 2734"/>
                <a:gd name="f291" fmla="val 2378"/>
                <a:gd name="f292" fmla="val 2370"/>
                <a:gd name="f293" fmla="val 2360"/>
                <a:gd name="f294" fmla="val 2350"/>
                <a:gd name="f295" fmla="val 2340"/>
                <a:gd name="f296" fmla="val 2330"/>
                <a:gd name="f297" fmla="val 2320"/>
                <a:gd name="f298" fmla="val 2292"/>
                <a:gd name="f299" fmla="val 2284"/>
                <a:gd name="f300" fmla="val 2735"/>
                <a:gd name="f301" fmla="val 2736"/>
                <a:gd name="f302" fmla="val 2738"/>
                <a:gd name="f303" fmla="val 2741"/>
                <a:gd name="f304" fmla="val 2744"/>
                <a:gd name="f305" fmla="val 2748"/>
                <a:gd name="f306" fmla="val 2751"/>
                <a:gd name="f307" fmla="val 2754"/>
                <a:gd name="f308" fmla="val 2757"/>
                <a:gd name="f309" fmla="val 2758"/>
                <a:gd name="f310" fmla="val 2759"/>
                <a:gd name="f311" fmla="val 2277"/>
                <a:gd name="f312" fmla="val 2763"/>
                <a:gd name="f313" fmla="val 2288"/>
                <a:gd name="f314" fmla="val 2774"/>
                <a:gd name="f315" fmla="val 2298"/>
                <a:gd name="f316" fmla="val 2303"/>
                <a:gd name="f317" fmla="val 2803"/>
                <a:gd name="f318" fmla="val 2809"/>
                <a:gd name="f319" fmla="val 2349"/>
                <a:gd name="f320" fmla="val 2840"/>
                <a:gd name="f321" fmla="val 2367"/>
                <a:gd name="f322" fmla="val 2863"/>
                <a:gd name="f323" fmla="val 2888"/>
                <a:gd name="f324" fmla="val 2397"/>
                <a:gd name="f325" fmla="val 2918"/>
                <a:gd name="f326" fmla="val 2948"/>
                <a:gd name="f327" fmla="val 2419"/>
                <a:gd name="f328" fmla="val 2422"/>
                <a:gd name="f329" fmla="val 3019"/>
                <a:gd name="f330" fmla="val 2425"/>
                <a:gd name="f331" fmla="val 3059"/>
                <a:gd name="f332" fmla="val 2428"/>
                <a:gd name="f333" fmla="val 3099"/>
                <a:gd name="f334" fmla="val 3153"/>
                <a:gd name="f335" fmla="val 2416"/>
                <a:gd name="f336" fmla="val 3207"/>
                <a:gd name="f337" fmla="val 3263"/>
                <a:gd name="f338" fmla="val 2392"/>
                <a:gd name="f339" fmla="val 3335"/>
                <a:gd name="f340" fmla="val 2376"/>
                <a:gd name="f341" fmla="val 3407"/>
                <a:gd name="f342" fmla="val 2358"/>
                <a:gd name="f343" fmla="val 3481"/>
                <a:gd name="f344" fmla="val 3515"/>
                <a:gd name="f345" fmla="val 2329"/>
                <a:gd name="f346" fmla="val 3584"/>
                <a:gd name="f347" fmla="val 3618"/>
                <a:gd name="f348" fmla="val 3652"/>
                <a:gd name="f349" fmla="val 3688"/>
                <a:gd name="f350" fmla="val 2282"/>
                <a:gd name="f351" fmla="val 3722"/>
                <a:gd name="f352" fmla="val 2272"/>
                <a:gd name="f353" fmla="val 3756"/>
                <a:gd name="f354" fmla="val 2260"/>
                <a:gd name="f355" fmla="val 3791"/>
                <a:gd name="f356" fmla="val 2256"/>
                <a:gd name="f357" fmla="val 3826"/>
                <a:gd name="f358" fmla="val 2252"/>
                <a:gd name="f359" fmla="val 3861"/>
                <a:gd name="f360" fmla="val 2247"/>
                <a:gd name="f361" fmla="val 3896"/>
                <a:gd name="f362" fmla="val 3967"/>
                <a:gd name="f363" fmla="val 2257"/>
                <a:gd name="f364" fmla="val 4038"/>
                <a:gd name="f365" fmla="val 2263"/>
                <a:gd name="f366" fmla="val 4110"/>
                <a:gd name="f367" fmla="val 4172"/>
                <a:gd name="f368" fmla="val 2297"/>
                <a:gd name="f369" fmla="val 4234"/>
                <a:gd name="f370" fmla="val 2315"/>
                <a:gd name="f371" fmla="val 4297"/>
                <a:gd name="f372" fmla="val 2344"/>
                <a:gd name="f373" fmla="val 4355"/>
                <a:gd name="f374" fmla="val 2373"/>
                <a:gd name="f375" fmla="val 4413"/>
                <a:gd name="f376" fmla="val 2402"/>
                <a:gd name="f377" fmla="val 4530"/>
                <a:gd name="f378" fmla="val 2484"/>
                <a:gd name="f379" fmla="val 4588"/>
                <a:gd name="f380" fmla="val 2527"/>
                <a:gd name="f381" fmla="val 4647"/>
                <a:gd name="f382" fmla="val 2581"/>
                <a:gd name="f383" fmla="val 4709"/>
                <a:gd name="f384" fmla="val 4771"/>
                <a:gd name="f385" fmla="val 2690"/>
                <a:gd name="f386" fmla="val 4835"/>
                <a:gd name="f387" fmla="val 2701"/>
                <a:gd name="f388" fmla="val 4840"/>
                <a:gd name="f389" fmla="val 4845"/>
                <a:gd name="f390" fmla="val 2723"/>
                <a:gd name="f391" fmla="val 4852"/>
                <a:gd name="f392" fmla="val 4864"/>
                <a:gd name="f393" fmla="val 2753"/>
                <a:gd name="f394" fmla="val 4876"/>
                <a:gd name="f395" fmla="val 4890"/>
                <a:gd name="f396" fmla="val 2783"/>
                <a:gd name="f397" fmla="val 4902"/>
                <a:gd name="f398" fmla="val 2796"/>
                <a:gd name="f399" fmla="val 4914"/>
                <a:gd name="f400" fmla="val 4928"/>
                <a:gd name="f401" fmla="val 4934"/>
                <a:gd name="f402" fmla="val 2823"/>
                <a:gd name="f403" fmla="val 4940"/>
                <a:gd name="f404" fmla="val 2829"/>
                <a:gd name="f405" fmla="val 4946"/>
                <a:gd name="f406" fmla="val 2852"/>
                <a:gd name="f407" fmla="val 4925"/>
                <a:gd name="f408" fmla="val 2875"/>
                <a:gd name="f409" fmla="val 4904"/>
                <a:gd name="f410" fmla="val 4881"/>
                <a:gd name="f411" fmla="val 4869"/>
                <a:gd name="f412" fmla="val 2955"/>
                <a:gd name="f413" fmla="val 4857"/>
                <a:gd name="f414" fmla="val 2983"/>
                <a:gd name="f415" fmla="val 3013"/>
                <a:gd name="f416" fmla="val 4839"/>
                <a:gd name="f417" fmla="val 3043"/>
                <a:gd name="f418" fmla="val 4833"/>
                <a:gd name="f419" fmla="val 3073"/>
                <a:gd name="f420" fmla="val 4825"/>
                <a:gd name="f421" fmla="val 3102"/>
                <a:gd name="f422" fmla="val 4820"/>
                <a:gd name="f423" fmla="val 4815"/>
                <a:gd name="f424" fmla="val 3161"/>
                <a:gd name="f425" fmla="val 4808"/>
                <a:gd name="f426" fmla="val 3167"/>
                <a:gd name="f427" fmla="val 3173"/>
                <a:gd name="f428" fmla="val 3186"/>
                <a:gd name="f429" fmla="val 4809"/>
                <a:gd name="f430" fmla="val 3192"/>
                <a:gd name="f431" fmla="val 4810"/>
                <a:gd name="f432" fmla="val 3198"/>
                <a:gd name="f433" fmla="val 4811"/>
                <a:gd name="f434" fmla="val 3202"/>
                <a:gd name="f435" fmla="val 4813"/>
                <a:gd name="f436" fmla="val 3206"/>
                <a:gd name="f437" fmla="val 3210"/>
                <a:gd name="f438" fmla="val 4819"/>
                <a:gd name="f439" fmla="val 3211"/>
                <a:gd name="f440" fmla="val 4824"/>
                <a:gd name="f441" fmla="val 3212"/>
                <a:gd name="f442" fmla="val 4829"/>
                <a:gd name="f443" fmla="val 3215"/>
                <a:gd name="f444" fmla="val 3178"/>
                <a:gd name="f445" fmla="val 3141"/>
                <a:gd name="f446" fmla="val 4783"/>
                <a:gd name="f447" fmla="val 3104"/>
                <a:gd name="f448" fmla="val 4757"/>
                <a:gd name="f449" fmla="val 3076"/>
                <a:gd name="f450" fmla="val 4734"/>
                <a:gd name="f451" fmla="val 3048"/>
                <a:gd name="f452" fmla="val 4711"/>
                <a:gd name="f453" fmla="val 3018"/>
                <a:gd name="f454" fmla="val 4686"/>
                <a:gd name="f455" fmla="val 2995"/>
                <a:gd name="f456" fmla="val 4665"/>
                <a:gd name="f457" fmla="val 2972"/>
                <a:gd name="f458" fmla="val 4644"/>
                <a:gd name="f459" fmla="val 2947"/>
                <a:gd name="f460" fmla="val 4621"/>
                <a:gd name="f461" fmla="val 2926"/>
                <a:gd name="f462" fmla="val 4601"/>
                <a:gd name="f463" fmla="val 2905"/>
                <a:gd name="f464" fmla="val 4581"/>
                <a:gd name="f465" fmla="val 2884"/>
                <a:gd name="f466" fmla="val 2844"/>
                <a:gd name="f467" fmla="val 4512"/>
                <a:gd name="f468" fmla="val 2804"/>
                <a:gd name="f469" fmla="val 4465"/>
                <a:gd name="f470" fmla="val 4416"/>
                <a:gd name="f471" fmla="val 4370"/>
                <a:gd name="f472" fmla="val 2700"/>
                <a:gd name="f473" fmla="val 4324"/>
                <a:gd name="f474" fmla="val 2668"/>
                <a:gd name="f475" fmla="val 4277"/>
                <a:gd name="f476" fmla="val 2649"/>
                <a:gd name="f477" fmla="val 4226"/>
                <a:gd name="f478" fmla="val 2630"/>
                <a:gd name="f479" fmla="val 4175"/>
                <a:gd name="f480" fmla="val 2610"/>
                <a:gd name="f481" fmla="val 4122"/>
                <a:gd name="f482" fmla="val 2606"/>
                <a:gd name="f483" fmla="val 4060"/>
                <a:gd name="f484" fmla="val 2602"/>
                <a:gd name="f485" fmla="val 3998"/>
                <a:gd name="f486" fmla="val 2596"/>
                <a:gd name="f487" fmla="val 3936"/>
                <a:gd name="f488" fmla="val 2609"/>
                <a:gd name="f489" fmla="val 3858"/>
                <a:gd name="f490" fmla="val 2622"/>
                <a:gd name="f491" fmla="val 3780"/>
                <a:gd name="f492" fmla="val 3702"/>
                <a:gd name="f493" fmla="val 2654"/>
                <a:gd name="f494" fmla="val 3628"/>
                <a:gd name="f495" fmla="val 2673"/>
                <a:gd name="f496" fmla="val 3554"/>
                <a:gd name="f497" fmla="val 2694"/>
                <a:gd name="f498" fmla="val 3480"/>
                <a:gd name="f499" fmla="val 2709"/>
                <a:gd name="f500" fmla="val 3423"/>
                <a:gd name="f501" fmla="val 3366"/>
                <a:gd name="f502" fmla="val 3307"/>
                <a:gd name="f503" fmla="val 3262"/>
                <a:gd name="f504" fmla="val 2761"/>
                <a:gd name="f505" fmla="val 3217"/>
                <a:gd name="f506" fmla="val 2773"/>
                <a:gd name="f507" fmla="val 3170"/>
                <a:gd name="f508" fmla="val 3132"/>
                <a:gd name="f509" fmla="val 3094"/>
                <a:gd name="f510" fmla="val 2793"/>
                <a:gd name="f511" fmla="val 3056"/>
                <a:gd name="f512" fmla="val 2795"/>
                <a:gd name="f513" fmla="val 3023"/>
                <a:gd name="f514" fmla="val 2990"/>
                <a:gd name="f515" fmla="val 2798"/>
                <a:gd name="f516" fmla="val 2929"/>
                <a:gd name="f517" fmla="val 2903"/>
                <a:gd name="f518" fmla="val 2794"/>
                <a:gd name="f519" fmla="val 2877"/>
                <a:gd name="f520" fmla="val 2789"/>
                <a:gd name="f521" fmla="val 2855"/>
                <a:gd name="f522" fmla="val 2784"/>
                <a:gd name="f523" fmla="val 2833"/>
                <a:gd name="f524" fmla="val 2810"/>
                <a:gd name="f525" fmla="val 2772"/>
                <a:gd name="f526" fmla="val 2742"/>
                <a:gd name="f527" fmla="val 2718"/>
                <a:gd name="f528" fmla="val 2711"/>
                <a:gd name="f529" fmla="val 2704"/>
                <a:gd name="f530" fmla="val 2697"/>
                <a:gd name="f531" fmla="val 2683"/>
                <a:gd name="f532" fmla="val 2676"/>
                <a:gd name="f533" fmla="val 2669"/>
                <a:gd name="f534" fmla="val 2662"/>
                <a:gd name="f535" fmla="val 2655"/>
                <a:gd name="f536" fmla="val 2643"/>
                <a:gd name="f537" fmla="val 3298"/>
                <a:gd name="f538" fmla="val 1325"/>
                <a:gd name="f539" fmla="val 3285"/>
                <a:gd name="f540" fmla="val 1318"/>
                <a:gd name="f541" fmla="val 3272"/>
                <a:gd name="f542" fmla="val 1311"/>
                <a:gd name="f543" fmla="val 3257"/>
                <a:gd name="f544" fmla="val 1304"/>
                <a:gd name="f545" fmla="val 3245"/>
                <a:gd name="f546" fmla="val 1298"/>
                <a:gd name="f547" fmla="val 3233"/>
                <a:gd name="f548" fmla="val 1292"/>
                <a:gd name="f549" fmla="val 3219"/>
                <a:gd name="f550" fmla="val 1286"/>
                <a:gd name="f551" fmla="val 3208"/>
                <a:gd name="f552" fmla="val 1282"/>
                <a:gd name="f553" fmla="val 3197"/>
                <a:gd name="f554" fmla="val 1278"/>
                <a:gd name="f555" fmla="val 3185"/>
                <a:gd name="f556" fmla="val 1273"/>
                <a:gd name="f557" fmla="val 3177"/>
                <a:gd name="f558" fmla="val 1272"/>
                <a:gd name="f559" fmla="val 3169"/>
                <a:gd name="f560" fmla="val 1271"/>
                <a:gd name="f561" fmla="val 3160"/>
                <a:gd name="f562" fmla="val 1269"/>
                <a:gd name="f563" fmla="val 3118"/>
                <a:gd name="f564" fmla="val 1251"/>
                <a:gd name="f565" fmla="val 1233"/>
                <a:gd name="f566" fmla="val 3033"/>
                <a:gd name="f567" fmla="val 1215"/>
                <a:gd name="f568" fmla="val 2994"/>
                <a:gd name="f569" fmla="val 1187"/>
                <a:gd name="f570" fmla="val 1159"/>
                <a:gd name="f571" fmla="val 2914"/>
                <a:gd name="f572" fmla="val 1131"/>
                <a:gd name="f573" fmla="val 1089"/>
                <a:gd name="f574" fmla="val 1047"/>
                <a:gd name="f575" fmla="val 2822"/>
                <a:gd name="f576" fmla="val 1005"/>
                <a:gd name="f577" fmla="val 2806"/>
                <a:gd name="f578" fmla="val 946"/>
                <a:gd name="f579" fmla="val 2790"/>
                <a:gd name="f580" fmla="val 887"/>
                <a:gd name="f581" fmla="val 827"/>
                <a:gd name="f582" fmla="val 774"/>
                <a:gd name="f583" fmla="val 721"/>
                <a:gd name="f584" fmla="val 667"/>
                <a:gd name="f585" fmla="val 640"/>
                <a:gd name="f586" fmla="val 613"/>
                <a:gd name="f587" fmla="val 585"/>
                <a:gd name="f588" fmla="val 575"/>
                <a:gd name="f589" fmla="val 565"/>
                <a:gd name="f590" fmla="val 555"/>
                <a:gd name="f591" fmla="val 554"/>
                <a:gd name="f592" fmla="val 553"/>
                <a:gd name="f593" fmla="val 551"/>
                <a:gd name="f594" fmla="val 2755"/>
                <a:gd name="f595" fmla="val 487"/>
                <a:gd name="f596" fmla="val 423"/>
                <a:gd name="f597" fmla="val 358"/>
                <a:gd name="f598" fmla="val 2678"/>
                <a:gd name="f599" fmla="val 318"/>
                <a:gd name="f600" fmla="val 2639"/>
                <a:gd name="f601" fmla="val 278"/>
                <a:gd name="f602" fmla="val 2600"/>
                <a:gd name="f603" fmla="val 236"/>
                <a:gd name="f604" fmla="val 2544"/>
                <a:gd name="f605" fmla="val 218"/>
                <a:gd name="f606" fmla="val 2488"/>
                <a:gd name="f607" fmla="val 200"/>
                <a:gd name="f608" fmla="val 2431"/>
                <a:gd name="f609" fmla="val 181"/>
                <a:gd name="f610" fmla="val 2361"/>
                <a:gd name="f611" fmla="val 184"/>
                <a:gd name="f612" fmla="val 2291"/>
                <a:gd name="f613" fmla="val 187"/>
                <a:gd name="f614" fmla="val 2221"/>
                <a:gd name="f615" fmla="val 192"/>
                <a:gd name="f616" fmla="val 2173"/>
                <a:gd name="f617" fmla="val 202"/>
                <a:gd name="f618" fmla="val 212"/>
                <a:gd name="f619" fmla="val 2076"/>
                <a:gd name="f620" fmla="val 223"/>
                <a:gd name="f621" fmla="val 2052"/>
                <a:gd name="f622" fmla="val 228"/>
                <a:gd name="f623" fmla="val 2028"/>
                <a:gd name="f624" fmla="val 233"/>
                <a:gd name="f625" fmla="val 2002"/>
                <a:gd name="f626" fmla="val 239"/>
                <a:gd name="f627" fmla="val 1993"/>
                <a:gd name="f628" fmla="val 241"/>
                <a:gd name="f629" fmla="val 243"/>
                <a:gd name="f630" fmla="val 1974"/>
                <a:gd name="f631" fmla="val 245"/>
                <a:gd name="f632" fmla="val 1972"/>
                <a:gd name="f633" fmla="val 1971"/>
                <a:gd name="f634" fmla="val 246"/>
                <a:gd name="f635" fmla="val 1937"/>
                <a:gd name="f636" fmla="val 249"/>
                <a:gd name="f637" fmla="val 1903"/>
                <a:gd name="f638" fmla="val 252"/>
                <a:gd name="f639" fmla="val 1868"/>
                <a:gd name="f640" fmla="val 255"/>
                <a:gd name="f641" fmla="val 1839"/>
                <a:gd name="f642" fmla="val 1810"/>
                <a:gd name="f643" fmla="val 1779"/>
                <a:gd name="f644" fmla="val 1747"/>
                <a:gd name="f645" fmla="val 234"/>
                <a:gd name="f646" fmla="val 1683"/>
                <a:gd name="f647" fmla="val 1642"/>
                <a:gd name="f648" fmla="val 191"/>
                <a:gd name="f649" fmla="val 1601"/>
                <a:gd name="f650" fmla="val 170"/>
                <a:gd name="f651" fmla="val 149"/>
                <a:gd name="f652" fmla="val 1504"/>
                <a:gd name="f653" fmla="val 117"/>
                <a:gd name="f654" fmla="val 1448"/>
                <a:gd name="f655" fmla="val 85"/>
                <a:gd name="f656" fmla="val 1391"/>
                <a:gd name="f657" fmla="val 53"/>
                <a:gd name="f658" fmla="val 1353"/>
                <a:gd name="f659" fmla="val 36"/>
                <a:gd name="f660" fmla="val 1315"/>
                <a:gd name="f661" fmla="val 19"/>
                <a:gd name="f662" fmla="val 1275"/>
                <a:gd name="f663" fmla="val 2"/>
                <a:gd name="f664" fmla="val 1191"/>
                <a:gd name="f665" fmla="val 4"/>
                <a:gd name="f666" fmla="val 1149"/>
                <a:gd name="f667" fmla="val 8"/>
                <a:gd name="f668" fmla="val 1111"/>
                <a:gd name="f669" fmla="val 29"/>
                <a:gd name="f670" fmla="val 1073"/>
                <a:gd name="f671" fmla="val 50"/>
                <a:gd name="f672" fmla="val 1033"/>
                <a:gd name="f673" fmla="val 72"/>
                <a:gd name="f674" fmla="val 112"/>
                <a:gd name="f675" fmla="val 977"/>
                <a:gd name="f676" fmla="val 152"/>
                <a:gd name="f677" fmla="val 949"/>
                <a:gd name="f678" fmla="val 921"/>
                <a:gd name="f679" fmla="val 257"/>
                <a:gd name="f680" fmla="val 893"/>
                <a:gd name="f681" fmla="val 322"/>
                <a:gd name="f682" fmla="val 863"/>
                <a:gd name="f683" fmla="val 387"/>
                <a:gd name="f684" fmla="val 840"/>
                <a:gd name="f685" fmla="val 431"/>
                <a:gd name="f686" fmla="val 817"/>
                <a:gd name="f687" fmla="val 475"/>
                <a:gd name="f688" fmla="val 793"/>
                <a:gd name="f689" fmla="val 521"/>
                <a:gd name="f690" fmla="val 769"/>
                <a:gd name="f691" fmla="val 745"/>
                <a:gd name="f692" fmla="val 581"/>
                <a:gd name="f693" fmla="val 691"/>
                <a:gd name="f694" fmla="val 635"/>
                <a:gd name="f695" fmla="val 661"/>
                <a:gd name="f696" fmla="val 657"/>
                <a:gd name="f697" fmla="val 631"/>
                <a:gd name="f698" fmla="val 681"/>
                <a:gd name="f699" fmla="val 590"/>
                <a:gd name="f700" fmla="val 702"/>
                <a:gd name="f701" fmla="val 549"/>
                <a:gd name="f702" fmla="val 723"/>
                <a:gd name="f703" fmla="val 506"/>
                <a:gd name="f704" fmla="val 464"/>
                <a:gd name="f705" fmla="val 766"/>
                <a:gd name="f706" fmla="val 422"/>
                <a:gd name="f707" fmla="val 787"/>
                <a:gd name="f708" fmla="val 378"/>
                <a:gd name="f709" fmla="val 808"/>
                <a:gd name="f710" fmla="val 356"/>
                <a:gd name="f711" fmla="val 819"/>
                <a:gd name="f712" fmla="val 334"/>
                <a:gd name="f713" fmla="val 830"/>
                <a:gd name="f714" fmla="val 312"/>
                <a:gd name="f715" fmla="val 841"/>
                <a:gd name="f716" fmla="val 304"/>
                <a:gd name="f717" fmla="val 845"/>
                <a:gd name="f718" fmla="val 296"/>
                <a:gd name="f719" fmla="val 849"/>
                <a:gd name="f720" fmla="val 288"/>
                <a:gd name="f721" fmla="val 853"/>
                <a:gd name="f722" fmla="val 287"/>
                <a:gd name="f723" fmla="val 286"/>
                <a:gd name="f724" fmla="val 285"/>
                <a:gd name="f725" fmla="val 855"/>
                <a:gd name="f726" fmla="val 244"/>
                <a:gd name="f727" fmla="val 891"/>
                <a:gd name="f728" fmla="val 203"/>
                <a:gd name="f729" fmla="val 927"/>
                <a:gd name="f730" fmla="val 161"/>
                <a:gd name="f731" fmla="val 964"/>
                <a:gd name="f732" fmla="val 137"/>
                <a:gd name="f733" fmla="val 113"/>
                <a:gd name="f734" fmla="val 1046"/>
                <a:gd name="f735" fmla="val 88"/>
                <a:gd name="f736" fmla="val 83"/>
                <a:gd name="f737" fmla="val 1137"/>
                <a:gd name="f738" fmla="val 78"/>
                <a:gd name="f739" fmla="val 1185"/>
                <a:gd name="f740" fmla="val 71"/>
                <a:gd name="f741" fmla="val 1235"/>
                <a:gd name="f742" fmla="val 87"/>
                <a:gd name="f743" fmla="val 103"/>
                <a:gd name="f744" fmla="val 1349"/>
                <a:gd name="f745" fmla="val 120"/>
                <a:gd name="f746" fmla="val 1408"/>
                <a:gd name="f747" fmla="val 133"/>
                <a:gd name="f748" fmla="val 1456"/>
                <a:gd name="f749" fmla="val 146"/>
                <a:gd name="f750" fmla="val 1554"/>
                <a:gd name="f751" fmla="val 162"/>
                <a:gd name="f752" fmla="val 1611"/>
                <a:gd name="f753" fmla="val 163"/>
                <a:gd name="f754" fmla="val 1668"/>
                <a:gd name="f755" fmla="val 164"/>
                <a:gd name="f756" fmla="val 1725"/>
                <a:gd name="f757" fmla="val 153"/>
                <a:gd name="f758" fmla="val 1782"/>
                <a:gd name="f759" fmla="val 142"/>
                <a:gd name="f760" fmla="val 130"/>
                <a:gd name="f761" fmla="val 1897"/>
                <a:gd name="f762" fmla="val 108"/>
                <a:gd name="f763" fmla="val 1945"/>
                <a:gd name="f764" fmla="val 86"/>
                <a:gd name="f765" fmla="val 64"/>
                <a:gd name="f766" fmla="val 2043"/>
                <a:gd name="f767" fmla="val 43"/>
                <a:gd name="f768" fmla="val 2092"/>
                <a:gd name="f769" fmla="val 22"/>
                <a:gd name="f770" fmla="val 2141"/>
                <a:gd name="f771" fmla="val 2191"/>
                <a:gd name="f772" fmla="val 2238"/>
                <a:gd name="f773" fmla="val 2333"/>
                <a:gd name="f774" fmla="val 31"/>
                <a:gd name="f775" fmla="val 54"/>
                <a:gd name="f776" fmla="val 2413"/>
                <a:gd name="f777" fmla="val 79"/>
                <a:gd name="f778" fmla="val 2455"/>
                <a:gd name="f779" fmla="val 2513"/>
                <a:gd name="f780" fmla="val 2542"/>
                <a:gd name="f781" fmla="val 213"/>
                <a:gd name="f782" fmla="val 2543"/>
                <a:gd name="f783" fmla="val 224"/>
                <a:gd name="f784" fmla="val 2546"/>
                <a:gd name="f785" fmla="val 254"/>
                <a:gd name="f786" fmla="val 2549"/>
                <a:gd name="f787" fmla="val 272"/>
                <a:gd name="f788" fmla="val 2552"/>
                <a:gd name="f789" fmla="val 292"/>
                <a:gd name="f790" fmla="val 2555"/>
                <a:gd name="f791" fmla="val 313"/>
                <a:gd name="f792" fmla="val 2558"/>
                <a:gd name="f793" fmla="val 2561"/>
                <a:gd name="f794" fmla="val 357"/>
                <a:gd name="f795" fmla="val 2564"/>
                <a:gd name="f796" fmla="val 379"/>
                <a:gd name="f797" fmla="val 2565"/>
                <a:gd name="f798" fmla="val 401"/>
                <a:gd name="f799" fmla="val 2566"/>
                <a:gd name="f800" fmla="val 2569"/>
                <a:gd name="f801" fmla="val 462"/>
                <a:gd name="f802" fmla="val 2573"/>
                <a:gd name="f803" fmla="val 501"/>
                <a:gd name="f804" fmla="val 2577"/>
                <a:gd name="f805" fmla="val 541"/>
                <a:gd name="f806" fmla="val 588"/>
                <a:gd name="f807" fmla="val 2595"/>
                <a:gd name="f808" fmla="val 682"/>
                <a:gd name="f809" fmla="val 2624"/>
                <a:gd name="f810" fmla="val 734"/>
                <a:gd name="f811" fmla="val 2652"/>
                <a:gd name="f812" fmla="val 786"/>
                <a:gd name="f813" fmla="val 2680"/>
                <a:gd name="f814" fmla="val 839"/>
                <a:gd name="f815" fmla="val 894"/>
                <a:gd name="f816" fmla="val 2799"/>
                <a:gd name="f817" fmla="val 1004"/>
                <a:gd name="f818" fmla="val 2846"/>
                <a:gd name="f819" fmla="val 1018"/>
                <a:gd name="f820" fmla="val 2865"/>
                <a:gd name="f821" fmla="val 1032"/>
                <a:gd name="f822" fmla="val 2904"/>
                <a:gd name="f823" fmla="val 1061"/>
                <a:gd name="f824" fmla="val 2924"/>
                <a:gd name="f825" fmla="val 1076"/>
                <a:gd name="f826" fmla="val 2944"/>
                <a:gd name="f827" fmla="val 1093"/>
                <a:gd name="f828" fmla="val 2966"/>
                <a:gd name="f829" fmla="val 1112"/>
                <a:gd name="f830" fmla="val 2991"/>
                <a:gd name="f831" fmla="val 3016"/>
                <a:gd name="f832" fmla="val 1151"/>
                <a:gd name="f833" fmla="val 1175"/>
                <a:gd name="f834" fmla="val 1199"/>
                <a:gd name="f835" fmla="val 3113"/>
                <a:gd name="f836" fmla="val 1225"/>
                <a:gd name="f837" fmla="val 3149"/>
                <a:gd name="f838" fmla="val 1262"/>
                <a:gd name="f839" fmla="val 1299"/>
                <a:gd name="f840" fmla="val 1338"/>
                <a:gd name="f841" fmla="val 3222"/>
                <a:gd name="f842" fmla="val 1387"/>
                <a:gd name="f843" fmla="val 3227"/>
                <a:gd name="f844" fmla="val 1436"/>
                <a:gd name="f845" fmla="val 3232"/>
                <a:gd name="f846" fmla="val 1487"/>
                <a:gd name="f847" fmla="val 3239"/>
                <a:gd name="f848" fmla="val 1537"/>
                <a:gd name="f849" fmla="val 1637"/>
                <a:gd name="f850" fmla="val 3203"/>
                <a:gd name="f851" fmla="val 1674"/>
                <a:gd name="f852" fmla="val 3176"/>
                <a:gd name="f853" fmla="val 1750"/>
                <a:gd name="f854" fmla="val 1758"/>
                <a:gd name="f855" fmla="val 3114"/>
                <a:gd name="f856" fmla="val 1766"/>
                <a:gd name="f857" fmla="val 3106"/>
                <a:gd name="f858" fmla="val 3096"/>
                <a:gd name="f859" fmla="val 1786"/>
                <a:gd name="f860" fmla="val 3085"/>
                <a:gd name="f861" fmla="val 1797"/>
                <a:gd name="f862" fmla="val 3074"/>
                <a:gd name="f863" fmla="val 1809"/>
                <a:gd name="f864" fmla="val 3063"/>
                <a:gd name="f865" fmla="val 1821"/>
                <a:gd name="f866" fmla="val 3050"/>
                <a:gd name="f867" fmla="val 1833"/>
                <a:gd name="f868" fmla="val 3037"/>
                <a:gd name="f869" fmla="val 1847"/>
                <a:gd name="f870" fmla="val 3024"/>
                <a:gd name="f871" fmla="val 3011"/>
                <a:gd name="f872" fmla="val 1875"/>
                <a:gd name="f873" fmla="val 2998"/>
                <a:gd name="f874" fmla="val 1889"/>
                <a:gd name="f875" fmla="val 2984"/>
                <a:gd name="f876" fmla="val 1911"/>
                <a:gd name="f877" fmla="val 2965"/>
                <a:gd name="f878" fmla="val 2946"/>
                <a:gd name="f879" fmla="val 1955"/>
                <a:gd name="f880" fmla="val 1981"/>
                <a:gd name="f881" fmla="val 2911"/>
                <a:gd name="f882" fmla="val 2007"/>
                <a:gd name="f883" fmla="val 2896"/>
                <a:gd name="f884" fmla="val 2880"/>
                <a:gd name="f885" fmla="val 2868"/>
                <a:gd name="f886" fmla="val 2856"/>
                <a:gd name="f887" fmla="val 2122"/>
                <a:gd name="f888" fmla="val 2155"/>
                <a:gd name="f889" fmla="val 2836"/>
                <a:gd name="f890" fmla="val 2188"/>
                <a:gd name="f891" fmla="val 2828"/>
                <a:gd name="f892" fmla="val 2818"/>
                <a:gd name="f893" fmla="val 2816"/>
                <a:gd name="f894" fmla="val 2813"/>
                <a:gd name="f895" fmla="val 2807"/>
                <a:gd name="f896" fmla="val 2801"/>
                <a:gd name="f897" fmla="val 2792"/>
                <a:gd name="f898" fmla="val 2229"/>
                <a:gd name="f899" fmla="val 2237"/>
                <a:gd name="f900" fmla="val 2245"/>
                <a:gd name="f901" fmla="val 2255"/>
                <a:gd name="f902" fmla="val 2265"/>
                <a:gd name="f903" fmla="val 2275"/>
                <a:gd name="f904" fmla="val 2295"/>
                <a:gd name="f905" fmla="val 2313"/>
                <a:gd name="f906" fmla="val 2321"/>
                <a:gd name="f907" fmla="val 2780"/>
                <a:gd name="f908" fmla="val 2474"/>
                <a:gd name="f909" fmla="val 2498"/>
                <a:gd name="f910" fmla="val 2522"/>
                <a:gd name="f911" fmla="val 2548"/>
                <a:gd name="f912" fmla="val 2557"/>
                <a:gd name="f913" fmla="val 2576"/>
                <a:gd name="f914" fmla="val 2578"/>
                <a:gd name="f915" fmla="val 2580"/>
                <a:gd name="f916" fmla="val 2586"/>
                <a:gd name="f917" fmla="val 2592"/>
                <a:gd name="f918" fmla="val 2607"/>
                <a:gd name="f919" fmla="val 2614"/>
                <a:gd name="f920" fmla="val 2621"/>
                <a:gd name="f921" fmla="val 2628"/>
                <a:gd name="f922" fmla="val 2642"/>
                <a:gd name="f923" fmla="val 2656"/>
                <a:gd name="f924" fmla="val 2663"/>
                <a:gd name="f925" fmla="val 2679"/>
                <a:gd name="f926" fmla="val 2682"/>
                <a:gd name="f927" fmla="val 2685"/>
                <a:gd name="f928" fmla="val 2693"/>
                <a:gd name="f929" fmla="val 2696"/>
                <a:gd name="f930" fmla="val 2706"/>
                <a:gd name="f931" fmla="val 2713"/>
                <a:gd name="f932" fmla="val 2847"/>
                <a:gd name="f933" fmla="val 2686"/>
                <a:gd name="f934" fmla="val 2878"/>
                <a:gd name="f935" fmla="val 2909"/>
                <a:gd name="f936" fmla="val 2942"/>
                <a:gd name="f937" fmla="val 2590"/>
                <a:gd name="f938" fmla="val 2961"/>
                <a:gd name="f939" fmla="val 2554"/>
                <a:gd name="f940" fmla="val 2980"/>
                <a:gd name="f941" fmla="val 2518"/>
                <a:gd name="f942" fmla="val 3001"/>
                <a:gd name="f943" fmla="val 2482"/>
                <a:gd name="f944" fmla="val 3008"/>
                <a:gd name="f945" fmla="val 2447"/>
                <a:gd name="f946" fmla="val 3015"/>
                <a:gd name="f947" fmla="val 2412"/>
                <a:gd name="f948" fmla="val 3022"/>
                <a:gd name="f949" fmla="val 2375"/>
                <a:gd name="f950" fmla="val 3027"/>
                <a:gd name="f951" fmla="val 3032"/>
                <a:gd name="f952" fmla="val 3038"/>
                <a:gd name="f953" fmla="val 2180"/>
                <a:gd name="f954" fmla="val 3062"/>
                <a:gd name="f955" fmla="val 2134"/>
                <a:gd name="f956" fmla="val 3086"/>
                <a:gd name="f957" fmla="val 3111"/>
                <a:gd name="f958" fmla="val 3146"/>
                <a:gd name="f959" fmla="val 2006"/>
                <a:gd name="f960" fmla="val 3181"/>
                <a:gd name="f961" fmla="val 3216"/>
                <a:gd name="f962" fmla="val 1936"/>
                <a:gd name="f963" fmla="val 3253"/>
                <a:gd name="f964" fmla="val 1908"/>
                <a:gd name="f965" fmla="val 3290"/>
                <a:gd name="f966" fmla="val 1880"/>
                <a:gd name="f967" fmla="val 3327"/>
                <a:gd name="f968" fmla="val 1850"/>
                <a:gd name="f969" fmla="val 3357"/>
                <a:gd name="f970" fmla="val 3387"/>
                <a:gd name="f971" fmla="val 1768"/>
                <a:gd name="f972" fmla="val 3419"/>
                <a:gd name="f973" fmla="val 3428"/>
                <a:gd name="f974" fmla="val 1676"/>
                <a:gd name="f975" fmla="val 1627"/>
                <a:gd name="f976" fmla="val 3447"/>
                <a:gd name="f977" fmla="val 1577"/>
                <a:gd name="f978" fmla="val 3434"/>
                <a:gd name="f979" fmla="val 1530"/>
                <a:gd name="f980" fmla="val 3421"/>
                <a:gd name="f981" fmla="val 1483"/>
                <a:gd name="f982" fmla="val 1434"/>
                <a:gd name="f983" fmla="val 3371"/>
                <a:gd name="f984" fmla="val 1398"/>
                <a:gd name="f985" fmla="val 1362"/>
                <a:gd name="f986" fmla="val 1788"/>
                <a:gd name="f987" fmla="val 1568"/>
                <a:gd name="f988" fmla="val 1458"/>
                <a:gd name="f989" fmla="val 2837"/>
                <a:gd name="f990" fmla="val 1354"/>
                <a:gd name="f991" fmla="val 2814"/>
                <a:gd name="f992" fmla="val 1250"/>
                <a:gd name="f993" fmla="val 1145"/>
                <a:gd name="f994" fmla="val 2767"/>
                <a:gd name="f995" fmla="val 1051"/>
                <a:gd name="f996" fmla="val 957"/>
                <a:gd name="f997" fmla="val 862"/>
                <a:gd name="f998" fmla="val 2619"/>
                <a:gd name="f999" fmla="val 783"/>
                <a:gd name="f1000" fmla="val 704"/>
                <a:gd name="f1001" fmla="val 2477"/>
                <a:gd name="f1002" fmla="val 625"/>
                <a:gd name="f1003" fmla="val 2405"/>
                <a:gd name="f1004" fmla="val 567"/>
                <a:gd name="f1005" fmla="val 509"/>
                <a:gd name="f1006" fmla="val 2225"/>
                <a:gd name="f1007" fmla="val 449"/>
                <a:gd name="f1008" fmla="val 417"/>
                <a:gd name="f1009" fmla="val 2030"/>
                <a:gd name="f1010" fmla="val 385"/>
                <a:gd name="f1011" fmla="val 1926"/>
                <a:gd name="f1012" fmla="val 351"/>
                <a:gd name="f1013" fmla="val 348"/>
                <a:gd name="f1014" fmla="val 1708"/>
                <a:gd name="f1015" fmla="val 345"/>
                <a:gd name="f1016" fmla="val 340"/>
                <a:gd name="f1017" fmla="val 1482"/>
                <a:gd name="f1018" fmla="val 364"/>
                <a:gd name="f1019" fmla="val 1377"/>
                <a:gd name="f1020" fmla="val 388"/>
                <a:gd name="f1021" fmla="val 413"/>
                <a:gd name="f1022" fmla="val 1165"/>
                <a:gd name="f1023" fmla="val 1072"/>
                <a:gd name="f1024" fmla="val 511"/>
                <a:gd name="f1025" fmla="val 979"/>
                <a:gd name="f1026" fmla="val 561"/>
                <a:gd name="f1027" fmla="val 884"/>
                <a:gd name="f1028" fmla="val 632"/>
                <a:gd name="f1029" fmla="val 807"/>
                <a:gd name="f1030" fmla="val 703"/>
                <a:gd name="f1031" fmla="val 730"/>
                <a:gd name="f1032" fmla="val 776"/>
                <a:gd name="f1033" fmla="val 651"/>
                <a:gd name="f1034" fmla="val 867"/>
                <a:gd name="f1035" fmla="val 594"/>
                <a:gd name="f1036" fmla="val 958"/>
                <a:gd name="f1037" fmla="val 537"/>
                <a:gd name="f1038" fmla="val 1049"/>
                <a:gd name="f1039" fmla="val 480"/>
                <a:gd name="f1040" fmla="val 1157"/>
                <a:gd name="f1041" fmla="val 448"/>
                <a:gd name="f1042" fmla="val 1265"/>
                <a:gd name="f1043" fmla="val 416"/>
                <a:gd name="f1044" fmla="val 1373"/>
                <a:gd name="f1045" fmla="val 383"/>
                <a:gd name="f1046" fmla="val 380"/>
                <a:gd name="f1047" fmla="val 1591"/>
                <a:gd name="f1048" fmla="val 377"/>
                <a:gd name="f1049" fmla="val 1700"/>
                <a:gd name="f1050" fmla="val 372"/>
                <a:gd name="f1051" fmla="val 1803"/>
                <a:gd name="f1052" fmla="val 396"/>
                <a:gd name="f1053" fmla="val 1906"/>
                <a:gd name="f1054" fmla="val 420"/>
                <a:gd name="f1055" fmla="val 444"/>
                <a:gd name="f1056" fmla="val 2103"/>
                <a:gd name="f1057" fmla="val 492"/>
                <a:gd name="f1058" fmla="val 2196"/>
                <a:gd name="f1059" fmla="val 540"/>
                <a:gd name="f1060" fmla="val 660"/>
                <a:gd name="f1061" fmla="val 2445"/>
                <a:gd name="f1062" fmla="val 2524"/>
                <a:gd name="f1063" fmla="val 801"/>
                <a:gd name="f1064" fmla="val 2583"/>
                <a:gd name="f1065" fmla="val 889"/>
                <a:gd name="f1066" fmla="val 2702"/>
                <a:gd name="f1067" fmla="val 1067"/>
                <a:gd name="f1068" fmla="val 1171"/>
                <a:gd name="f1069" fmla="val 1379"/>
                <a:gd name="f1070" fmla="val 1492"/>
                <a:gd name="f1071" fmla="val 2815"/>
                <a:gd name="f1072" fmla="val 1605"/>
                <a:gd name="f1073" fmla="val 2819"/>
                <a:gd name="f1074" fmla="val 1718"/>
                <a:gd name="f1075" fmla="val 1823"/>
                <a:gd name="f1076" fmla="val 2769"/>
                <a:gd name="f1077" fmla="val 1928"/>
                <a:gd name="f1078" fmla="val 2692"/>
                <a:gd name="f1079" fmla="val 2127"/>
                <a:gd name="f1080" fmla="val 2220"/>
                <a:gd name="f1081" fmla="val 2446"/>
                <a:gd name="f1082" fmla="val 2469"/>
                <a:gd name="f1083" fmla="val 2283"/>
                <a:gd name="f1084" fmla="val 2605"/>
                <a:gd name="f1085" fmla="val 2193"/>
                <a:gd name="f1086" fmla="val 2102"/>
                <a:gd name="f1087" fmla="val 2719"/>
                <a:gd name="f1088" fmla="val 1998"/>
                <a:gd name="f1089" fmla="val 1894"/>
                <a:gd name="f1090" fmla="*/ f0 1 3448"/>
                <a:gd name="f1091" fmla="*/ f1 1 4947"/>
                <a:gd name="f1092" fmla="*/ 660 f1090 1"/>
                <a:gd name="f1093" fmla="*/ 2480 f1090 1"/>
                <a:gd name="f1094" fmla="*/ 2420 f1091 1"/>
                <a:gd name="f1095" fmla="*/ 790 f10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2" t="f1095" r="f1093" b="f1094"/>
              <a:pathLst>
                <a:path w="3448" h="4947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49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35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31" y="f103"/>
                  </a:cubicBezTo>
                  <a:cubicBezTo>
                    <a:pt x="f104" y="f105"/>
                    <a:pt x="f106" y="f107"/>
                    <a:pt x="f27" y="f108"/>
                  </a:cubicBezTo>
                  <a:cubicBezTo>
                    <a:pt x="f25" y="f109"/>
                    <a:pt x="f110" y="f111"/>
                    <a:pt x="f112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7" y="f118"/>
                    <a:pt x="f119" y="f111"/>
                    <a:pt x="f120" y="f109"/>
                  </a:cubicBezTo>
                  <a:cubicBezTo>
                    <a:pt x="f121" y="f91"/>
                    <a:pt x="f122" y="f123"/>
                    <a:pt x="f124" y="f125"/>
                  </a:cubicBezTo>
                  <a:cubicBezTo>
                    <a:pt x="f126" y="f127"/>
                    <a:pt x="f128" y="f129"/>
                    <a:pt x="f130" y="f103"/>
                  </a:cubicBezTo>
                  <a:cubicBezTo>
                    <a:pt x="f131" y="f132"/>
                    <a:pt x="f133" y="f134"/>
                    <a:pt x="f135" y="f92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24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5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19" y="f180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8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9"/>
                  </a:cubicBezTo>
                  <a:cubicBezTo>
                    <a:pt x="f208" y="f210"/>
                    <a:pt x="f208" y="f211"/>
                    <a:pt x="f208" y="f212"/>
                  </a:cubicBezTo>
                  <a:cubicBezTo>
                    <a:pt x="f208" y="f213"/>
                    <a:pt x="f208" y="f214"/>
                    <a:pt x="f208" y="f215"/>
                  </a:cubicBezTo>
                  <a:cubicBezTo>
                    <a:pt x="f208" y="f216"/>
                    <a:pt x="f208" y="f217"/>
                    <a:pt x="f208" y="f218"/>
                  </a:cubicBezTo>
                  <a:cubicBezTo>
                    <a:pt x="f208" y="f219"/>
                    <a:pt x="f208" y="f220"/>
                    <a:pt x="f208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cubicBezTo>
                    <a:pt x="f252" y="f253"/>
                    <a:pt x="f131" y="f254"/>
                    <a:pt x="f255" y="f256"/>
                  </a:cubicBezTo>
                  <a:cubicBezTo>
                    <a:pt x="f257" y="f258"/>
                    <a:pt x="f259" y="f260"/>
                    <a:pt x="f261" y="f262"/>
                  </a:cubicBezTo>
                  <a:cubicBezTo>
                    <a:pt x="f263" y="f264"/>
                    <a:pt x="f265" y="f266"/>
                    <a:pt x="f3" y="f4"/>
                  </a:cubicBezTo>
                  <a:close/>
                  <a:moveTo>
                    <a:pt x="f267" y="f268"/>
                  </a:move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6"/>
                    <a:pt x="f277" y="f278"/>
                    <a:pt x="f279" y="f280"/>
                  </a:cubicBez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6"/>
                    <a:pt x="f288" y="f286"/>
                    <a:pt x="f289" y="f290"/>
                  </a:cubicBezTo>
                  <a:cubicBezTo>
                    <a:pt x="f291" y="f290"/>
                    <a:pt x="f292" y="f290"/>
                    <a:pt x="f293" y="f290"/>
                  </a:cubicBezTo>
                  <a:cubicBezTo>
                    <a:pt x="f294" y="f290"/>
                    <a:pt x="f295" y="f290"/>
                    <a:pt x="f296" y="f290"/>
                  </a:cubicBezTo>
                  <a:cubicBezTo>
                    <a:pt x="f297" y="f290"/>
                    <a:pt x="f226" y="f290"/>
                    <a:pt x="f230" y="f290"/>
                  </a:cubicBezTo>
                  <a:cubicBezTo>
                    <a:pt x="f298" y="f290"/>
                    <a:pt x="f299" y="f290"/>
                    <a:pt x="f244" y="f290"/>
                  </a:cubicBezTo>
                  <a:cubicBezTo>
                    <a:pt x="f244" y="f300"/>
                    <a:pt x="f244" y="f301"/>
                    <a:pt x="f244" y="f302"/>
                  </a:cubicBezTo>
                  <a:cubicBezTo>
                    <a:pt x="f244" y="f303"/>
                    <a:pt x="f244" y="f304"/>
                    <a:pt x="f244" y="f305"/>
                  </a:cubicBezTo>
                  <a:cubicBezTo>
                    <a:pt x="f244" y="f306"/>
                    <a:pt x="f244" y="f307"/>
                    <a:pt x="f244" y="f308"/>
                  </a:cubicBezTo>
                  <a:cubicBezTo>
                    <a:pt x="f244" y="f309"/>
                    <a:pt x="f244" y="f310"/>
                    <a:pt x="f244" y="f245"/>
                  </a:cubicBezTo>
                  <a:cubicBezTo>
                    <a:pt x="f311" y="f312"/>
                    <a:pt x="f242" y="f243"/>
                    <a:pt x="f238" y="f239"/>
                  </a:cubicBezTo>
                  <a:cubicBezTo>
                    <a:pt x="f299" y="f247"/>
                    <a:pt x="f313" y="f314"/>
                    <a:pt x="f232" y="f233"/>
                  </a:cubicBezTo>
                  <a:cubicBezTo>
                    <a:pt x="f315" y="f231"/>
                    <a:pt x="f316" y="f229"/>
                    <a:pt x="f226" y="f227"/>
                  </a:cubicBezTo>
                  <a:cubicBezTo>
                    <a:pt x="f224" y="f317"/>
                    <a:pt x="f222" y="f318"/>
                    <a:pt x="f208" y="f221"/>
                  </a:cubicBezTo>
                  <a:cubicBezTo>
                    <a:pt x="f319" y="f320"/>
                    <a:pt x="f321" y="f322"/>
                    <a:pt x="f289" y="f323"/>
                  </a:cubicBezTo>
                  <a:cubicBezTo>
                    <a:pt x="f324" y="f325"/>
                    <a:pt x="f281" y="f326"/>
                    <a:pt x="f327" y="f215"/>
                  </a:cubicBezTo>
                  <a:cubicBezTo>
                    <a:pt x="f328" y="f329"/>
                    <a:pt x="f330" y="f331"/>
                    <a:pt x="f332" y="f333"/>
                  </a:cubicBezTo>
                  <a:cubicBezTo>
                    <a:pt x="f328" y="f334"/>
                    <a:pt x="f335" y="f336"/>
                    <a:pt x="f281" y="f337"/>
                  </a:cubicBezTo>
                  <a:cubicBezTo>
                    <a:pt x="f338" y="f339"/>
                    <a:pt x="f340" y="f341"/>
                    <a:pt x="f342" y="f343"/>
                  </a:cubicBezTo>
                  <a:cubicBezTo>
                    <a:pt x="f319" y="f344"/>
                    <a:pt x="f295" y="f194"/>
                    <a:pt x="f345" y="f346"/>
                  </a:cubicBezTo>
                  <a:cubicBezTo>
                    <a:pt x="f224" y="f347"/>
                    <a:pt x="f228" y="f348"/>
                    <a:pt x="f298" y="f349"/>
                  </a:cubicBezTo>
                  <a:cubicBezTo>
                    <a:pt x="f350" y="f351"/>
                    <a:pt x="f352" y="f353"/>
                    <a:pt x="f354" y="f355"/>
                  </a:cubicBezTo>
                  <a:cubicBezTo>
                    <a:pt x="f356" y="f357"/>
                    <a:pt x="f358" y="f359"/>
                    <a:pt x="f360" y="f361"/>
                  </a:cubicBezTo>
                  <a:cubicBezTo>
                    <a:pt x="f358" y="f362"/>
                    <a:pt x="f363" y="f364"/>
                    <a:pt x="f365" y="f366"/>
                  </a:cubicBezTo>
                  <a:cubicBezTo>
                    <a:pt x="f238" y="f367"/>
                    <a:pt x="f368" y="f369"/>
                    <a:pt x="f370" y="f371"/>
                  </a:cubicBezTo>
                  <a:cubicBezTo>
                    <a:pt x="f372" y="f373"/>
                    <a:pt x="f374" y="f375"/>
                    <a:pt x="f376" y="f147"/>
                  </a:cubicBezTo>
                  <a:cubicBezTo>
                    <a:pt x="f277" y="f377"/>
                    <a:pt x="f378" y="f379"/>
                    <a:pt x="f380" y="f381"/>
                  </a:cubicBezTo>
                  <a:cubicBezTo>
                    <a:pt x="f382" y="f383"/>
                    <a:pt x="f267" y="f384"/>
                    <a:pt x="f385" y="f386"/>
                  </a:cubicBezTo>
                  <a:cubicBezTo>
                    <a:pt x="f387" y="f388"/>
                    <a:pt x="f270" y="f389"/>
                    <a:pt x="f390" y="f391"/>
                  </a:cubicBezTo>
                  <a:cubicBezTo>
                    <a:pt x="f302" y="f392"/>
                    <a:pt x="f393" y="f394"/>
                    <a:pt x="f247" y="f395"/>
                  </a:cubicBezTo>
                  <a:cubicBezTo>
                    <a:pt x="f396" y="f397"/>
                    <a:pt x="f398" y="f399"/>
                    <a:pt x="f223" y="f400"/>
                  </a:cubicBezTo>
                  <a:cubicBezTo>
                    <a:pt x="f221" y="f401"/>
                    <a:pt x="f402" y="f403"/>
                    <a:pt x="f404" y="f405"/>
                  </a:cubicBezTo>
                  <a:cubicBezTo>
                    <a:pt x="f406" y="f407"/>
                    <a:pt x="f408" y="f409"/>
                    <a:pt x="f218" y="f410"/>
                  </a:cubicBezTo>
                  <a:cubicBezTo>
                    <a:pt x="f217" y="f411"/>
                    <a:pt x="f412" y="f413"/>
                    <a:pt x="f414" y="f389"/>
                  </a:cubicBezTo>
                  <a:cubicBezTo>
                    <a:pt x="f415" y="f416"/>
                    <a:pt x="f417" y="f418"/>
                    <a:pt x="f419" y="f420"/>
                  </a:cubicBezTo>
                  <a:cubicBezTo>
                    <a:pt x="f421" y="f422"/>
                    <a:pt x="f12" y="f423"/>
                    <a:pt x="f424" y="f425"/>
                  </a:cubicBezTo>
                  <a:cubicBezTo>
                    <a:pt x="f426" y="f425"/>
                    <a:pt x="f427" y="f425"/>
                    <a:pt x="f207" y="f425"/>
                  </a:cubicBezTo>
                  <a:cubicBezTo>
                    <a:pt x="f428" y="f429"/>
                    <a:pt x="f430" y="f431"/>
                    <a:pt x="f432" y="f433"/>
                  </a:cubicBezTo>
                  <a:cubicBezTo>
                    <a:pt x="f434" y="f435"/>
                    <a:pt x="f436" y="f423"/>
                    <a:pt x="f437" y="f438"/>
                  </a:cubicBezTo>
                  <a:cubicBezTo>
                    <a:pt x="f439" y="f440"/>
                    <a:pt x="f441" y="f442"/>
                    <a:pt x="f443" y="f386"/>
                  </a:cubicBezTo>
                  <a:cubicBezTo>
                    <a:pt x="f444" y="f429"/>
                    <a:pt x="f445" y="f446"/>
                    <a:pt x="f447" y="f448"/>
                  </a:cubicBezTo>
                  <a:cubicBezTo>
                    <a:pt x="f449" y="f450"/>
                    <a:pt x="f451" y="f452"/>
                    <a:pt x="f453" y="f454"/>
                  </a:cubicBezTo>
                  <a:cubicBezTo>
                    <a:pt x="f455" y="f456"/>
                    <a:pt x="f457" y="f458"/>
                    <a:pt x="f459" y="f460"/>
                  </a:cubicBezTo>
                  <a:cubicBezTo>
                    <a:pt x="f461" y="f462"/>
                    <a:pt x="f463" y="f464"/>
                    <a:pt x="f465" y="f113"/>
                  </a:cubicBezTo>
                  <a:cubicBezTo>
                    <a:pt x="f466" y="f467"/>
                    <a:pt x="f468" y="f469"/>
                    <a:pt x="f245" y="f470"/>
                  </a:cubicBezTo>
                  <a:cubicBezTo>
                    <a:pt x="f282" y="f471"/>
                    <a:pt x="f472" y="f473"/>
                    <a:pt x="f474" y="f475"/>
                  </a:cubicBezTo>
                  <a:cubicBezTo>
                    <a:pt x="f476" y="f477"/>
                    <a:pt x="f478" y="f479"/>
                    <a:pt x="f480" y="f481"/>
                  </a:cubicBezTo>
                  <a:cubicBezTo>
                    <a:pt x="f482" y="f483"/>
                    <a:pt x="f484" y="f485"/>
                    <a:pt x="f486" y="f487"/>
                  </a:cubicBezTo>
                  <a:cubicBezTo>
                    <a:pt x="f488" y="f489"/>
                    <a:pt x="f490" y="f491"/>
                    <a:pt x="f267" y="f492"/>
                  </a:cubicBezTo>
                  <a:cubicBezTo>
                    <a:pt x="f493" y="f494"/>
                    <a:pt x="f495" y="f496"/>
                    <a:pt x="f497" y="f498"/>
                  </a:cubicBezTo>
                  <a:cubicBezTo>
                    <a:pt x="f499" y="f500"/>
                    <a:pt x="f276" y="f501"/>
                    <a:pt x="f303" y="f502"/>
                  </a:cubicBezTo>
                  <a:cubicBezTo>
                    <a:pt x="f306" y="f503"/>
                    <a:pt x="f504" y="f505"/>
                    <a:pt x="f506" y="f507"/>
                  </a:cubicBezTo>
                  <a:cubicBezTo>
                    <a:pt x="f233" y="f508"/>
                    <a:pt x="f231" y="f509"/>
                    <a:pt x="f510" y="f511"/>
                  </a:cubicBezTo>
                  <a:cubicBezTo>
                    <a:pt x="f512" y="f513"/>
                    <a:pt x="f227" y="f514"/>
                    <a:pt x="f253" y="f412"/>
                  </a:cubicBezTo>
                  <a:cubicBezTo>
                    <a:pt x="f515" y="f516"/>
                    <a:pt x="f398" y="f517"/>
                    <a:pt x="f518" y="f519"/>
                  </a:cubicBezTo>
                  <a:cubicBezTo>
                    <a:pt x="f520" y="f521"/>
                    <a:pt x="f522" y="f523"/>
                    <a:pt x="f233" y="f524"/>
                  </a:cubicBezTo>
                  <a:cubicBezTo>
                    <a:pt x="f237" y="f229"/>
                    <a:pt x="f312" y="f525"/>
                    <a:pt x="f307" y="f393"/>
                  </a:cubicBezTo>
                  <a:cubicBezTo>
                    <a:pt x="f526" y="f302"/>
                    <a:pt x="f280" y="f390"/>
                    <a:pt x="f527" y="f268"/>
                  </a:cubicBezTo>
                  <a:cubicBezTo>
                    <a:pt x="f528" y="f268"/>
                    <a:pt x="f529" y="f268"/>
                    <a:pt x="f530" y="f268"/>
                  </a:cubicBezTo>
                  <a:cubicBezTo>
                    <a:pt x="f385" y="f268"/>
                    <a:pt x="f531" y="f268"/>
                    <a:pt x="f532" y="f268"/>
                  </a:cubicBezTo>
                  <a:cubicBezTo>
                    <a:pt x="f533" y="f268"/>
                    <a:pt x="f534" y="f268"/>
                    <a:pt x="f535" y="f268"/>
                  </a:cubicBezTo>
                  <a:cubicBezTo>
                    <a:pt x="f476" y="f268"/>
                    <a:pt x="f536" y="f268"/>
                    <a:pt x="f267" y="f268"/>
                  </a:cubicBezTo>
                  <a:close/>
                  <a:moveTo>
                    <a:pt x="f537" y="f538"/>
                  </a:moveTo>
                  <a:cubicBezTo>
                    <a:pt x="f539" y="f540"/>
                    <a:pt x="f541" y="f542"/>
                    <a:pt x="f543" y="f544"/>
                  </a:cubicBezTo>
                  <a:cubicBezTo>
                    <a:pt x="f545" y="f546"/>
                    <a:pt x="f547" y="f548"/>
                    <a:pt x="f549" y="f550"/>
                  </a:cubicBezTo>
                  <a:cubicBezTo>
                    <a:pt x="f551" y="f552"/>
                    <a:pt x="f553" y="f554"/>
                    <a:pt x="f555" y="f556"/>
                  </a:cubicBezTo>
                  <a:cubicBezTo>
                    <a:pt x="f557" y="f558"/>
                    <a:pt x="f559" y="f560"/>
                    <a:pt x="f561" y="f562"/>
                  </a:cubicBezTo>
                  <a:cubicBezTo>
                    <a:pt x="f563" y="f564"/>
                    <a:pt x="f449" y="f565"/>
                    <a:pt x="f566" y="f567"/>
                  </a:cubicBezTo>
                  <a:cubicBezTo>
                    <a:pt x="f568" y="f569"/>
                    <a:pt x="f412" y="f570"/>
                    <a:pt x="f571" y="f572"/>
                  </a:cubicBezTo>
                  <a:cubicBezTo>
                    <a:pt x="f465" y="f573"/>
                    <a:pt x="f260" y="f574"/>
                    <a:pt x="f575" y="f576"/>
                  </a:cubicBezTo>
                  <a:cubicBezTo>
                    <a:pt x="f577" y="f578"/>
                    <a:pt x="f579" y="f580"/>
                    <a:pt x="f314" y="f581"/>
                  </a:cubicBezTo>
                  <a:cubicBezTo>
                    <a:pt x="f314" y="f582"/>
                    <a:pt x="f314" y="f583"/>
                    <a:pt x="f314" y="f584"/>
                  </a:cubicBezTo>
                  <a:cubicBezTo>
                    <a:pt x="f314" y="f585"/>
                    <a:pt x="f314" y="f586"/>
                    <a:pt x="f314" y="f587"/>
                  </a:cubicBezTo>
                  <a:cubicBezTo>
                    <a:pt x="f314" y="f588"/>
                    <a:pt x="f314" y="f589"/>
                    <a:pt x="f314" y="f590"/>
                  </a:cubicBezTo>
                  <a:cubicBezTo>
                    <a:pt x="f314" y="f591"/>
                    <a:pt x="f314" y="f592"/>
                    <a:pt x="f314" y="f593"/>
                  </a:cubicBezTo>
                  <a:cubicBezTo>
                    <a:pt x="f594" y="f595"/>
                    <a:pt x="f301" y="f596"/>
                    <a:pt x="f272" y="f597"/>
                  </a:cubicBezTo>
                  <a:cubicBezTo>
                    <a:pt x="f598" y="f599"/>
                    <a:pt x="f600" y="f601"/>
                    <a:pt x="f602" y="f603"/>
                  </a:cubicBezTo>
                  <a:cubicBezTo>
                    <a:pt x="f604" y="f605"/>
                    <a:pt x="f606" y="f607"/>
                    <a:pt x="f608" y="f609"/>
                  </a:cubicBezTo>
                  <a:cubicBezTo>
                    <a:pt x="f610" y="f611"/>
                    <a:pt x="f612" y="f613"/>
                    <a:pt x="f614" y="f615"/>
                  </a:cubicBezTo>
                  <a:cubicBezTo>
                    <a:pt x="f616" y="f617"/>
                    <a:pt x="f136" y="f618"/>
                    <a:pt x="f619" y="f620"/>
                  </a:cubicBezTo>
                  <a:cubicBezTo>
                    <a:pt x="f621" y="f622"/>
                    <a:pt x="f623" y="f624"/>
                    <a:pt x="f625" y="f626"/>
                  </a:cubicBezTo>
                  <a:cubicBezTo>
                    <a:pt x="f627" y="f628"/>
                    <a:pt x="f183" y="f629"/>
                    <a:pt x="f630" y="f631"/>
                  </a:cubicBezTo>
                  <a:cubicBezTo>
                    <a:pt x="f120" y="f631"/>
                    <a:pt x="f632" y="f631"/>
                    <a:pt x="f633" y="f634"/>
                  </a:cubicBezTo>
                  <a:cubicBezTo>
                    <a:pt x="f635" y="f636"/>
                    <a:pt x="f637" y="f638"/>
                    <a:pt x="f639" y="f640"/>
                  </a:cubicBezTo>
                  <a:cubicBezTo>
                    <a:pt x="f641" y="f638"/>
                    <a:pt x="f642" y="f636"/>
                    <a:pt x="f643" y="f631"/>
                  </a:cubicBezTo>
                  <a:cubicBezTo>
                    <a:pt x="f644" y="f645"/>
                    <a:pt x="f33" y="f620"/>
                    <a:pt x="f646" y="f618"/>
                  </a:cubicBezTo>
                  <a:cubicBezTo>
                    <a:pt x="f647" y="f648"/>
                    <a:pt x="f649" y="f650"/>
                    <a:pt x="f62" y="f651"/>
                  </a:cubicBezTo>
                  <a:cubicBezTo>
                    <a:pt x="f652" y="f653"/>
                    <a:pt x="f654" y="f655"/>
                    <a:pt x="f656" y="f657"/>
                  </a:cubicBezTo>
                  <a:cubicBezTo>
                    <a:pt x="f658" y="f659"/>
                    <a:pt x="f660" y="f661"/>
                    <a:pt x="f662" y="f2"/>
                  </a:cubicBezTo>
                  <a:cubicBezTo>
                    <a:pt x="f565" y="f663"/>
                    <a:pt x="f664" y="f665"/>
                    <a:pt x="f666" y="f667"/>
                  </a:cubicBezTo>
                  <a:cubicBezTo>
                    <a:pt x="f668" y="f669"/>
                    <a:pt x="f670" y="f671"/>
                    <a:pt x="f672" y="f673"/>
                  </a:cubicBezTo>
                  <a:cubicBezTo>
                    <a:pt x="f576" y="f674"/>
                    <a:pt x="f675" y="f676"/>
                    <a:pt x="f677" y="f615"/>
                  </a:cubicBezTo>
                  <a:cubicBezTo>
                    <a:pt x="f678" y="f679"/>
                    <a:pt x="f680" y="f681"/>
                    <a:pt x="f682" y="f683"/>
                  </a:cubicBezTo>
                  <a:cubicBezTo>
                    <a:pt x="f684" y="f685"/>
                    <a:pt x="f686" y="f687"/>
                    <a:pt x="f688" y="f689"/>
                  </a:cubicBezTo>
                  <a:cubicBezTo>
                    <a:pt x="f690" y="f593"/>
                    <a:pt x="f691" y="f692"/>
                    <a:pt x="f583" y="f586"/>
                  </a:cubicBezTo>
                  <a:cubicBezTo>
                    <a:pt x="f693" y="f694"/>
                    <a:pt x="f695" y="f696"/>
                    <a:pt x="f697" y="f698"/>
                  </a:cubicBezTo>
                  <a:cubicBezTo>
                    <a:pt x="f699" y="f700"/>
                    <a:pt x="f701" y="f702"/>
                    <a:pt x="f703" y="f691"/>
                  </a:cubicBezTo>
                  <a:cubicBezTo>
                    <a:pt x="f704" y="f705"/>
                    <a:pt x="f706" y="f707"/>
                    <a:pt x="f708" y="f709"/>
                  </a:cubicBezTo>
                  <a:cubicBezTo>
                    <a:pt x="f710" y="f711"/>
                    <a:pt x="f712" y="f713"/>
                    <a:pt x="f714" y="f715"/>
                  </a:cubicBezTo>
                  <a:cubicBezTo>
                    <a:pt x="f716" y="f717"/>
                    <a:pt x="f718" y="f719"/>
                    <a:pt x="f720" y="f721"/>
                  </a:cubicBezTo>
                  <a:cubicBezTo>
                    <a:pt x="f722" y="f721"/>
                    <a:pt x="f723" y="f721"/>
                    <a:pt x="f724" y="f725"/>
                  </a:cubicBezTo>
                  <a:cubicBezTo>
                    <a:pt x="f726" y="f727"/>
                    <a:pt x="f728" y="f729"/>
                    <a:pt x="f730" y="f731"/>
                  </a:cubicBezTo>
                  <a:cubicBezTo>
                    <a:pt x="f732" y="f576"/>
                    <a:pt x="f733" y="f734"/>
                    <a:pt x="f735" y="f573"/>
                  </a:cubicBezTo>
                  <a:cubicBezTo>
                    <a:pt x="f736" y="f737"/>
                    <a:pt x="f738" y="f739"/>
                    <a:pt x="f740" y="f741"/>
                  </a:cubicBezTo>
                  <a:cubicBezTo>
                    <a:pt x="f742" y="f548"/>
                    <a:pt x="f743" y="f744"/>
                    <a:pt x="f745" y="f746"/>
                  </a:cubicBezTo>
                  <a:cubicBezTo>
                    <a:pt x="f747" y="f748"/>
                    <a:pt x="f749" y="f652"/>
                    <a:pt x="f730" y="f750"/>
                  </a:cubicBezTo>
                  <a:cubicBezTo>
                    <a:pt x="f751" y="f752"/>
                    <a:pt x="f753" y="f754"/>
                    <a:pt x="f755" y="f756"/>
                  </a:cubicBezTo>
                  <a:cubicBezTo>
                    <a:pt x="f757" y="f758"/>
                    <a:pt x="f759" y="f641"/>
                    <a:pt x="f760" y="f761"/>
                  </a:cubicBezTo>
                  <a:cubicBezTo>
                    <a:pt x="f762" y="f763"/>
                    <a:pt x="f764" y="f627"/>
                    <a:pt x="f765" y="f766"/>
                  </a:cubicBezTo>
                  <a:cubicBezTo>
                    <a:pt x="f767" y="f768"/>
                    <a:pt x="f769" y="f770"/>
                    <a:pt x="f2" y="f771"/>
                  </a:cubicBezTo>
                  <a:cubicBezTo>
                    <a:pt x="f663" y="f772"/>
                    <a:pt x="f665" y="f236"/>
                    <a:pt x="f667" y="f773"/>
                  </a:cubicBezTo>
                  <a:cubicBezTo>
                    <a:pt x="f774" y="f374"/>
                    <a:pt x="f775" y="f776"/>
                    <a:pt x="f777" y="f778"/>
                  </a:cubicBezTo>
                  <a:cubicBezTo>
                    <a:pt x="f745" y="f378"/>
                    <a:pt x="f730" y="f779"/>
                    <a:pt x="f617" y="f780"/>
                  </a:cubicBezTo>
                  <a:cubicBezTo>
                    <a:pt x="f781" y="f782"/>
                    <a:pt x="f783" y="f604"/>
                    <a:pt x="f603" y="f784"/>
                  </a:cubicBezTo>
                  <a:cubicBezTo>
                    <a:pt x="f785" y="f786"/>
                    <a:pt x="f787" y="f788"/>
                    <a:pt x="f789" y="f790"/>
                  </a:cubicBezTo>
                  <a:cubicBezTo>
                    <a:pt x="f791" y="f792"/>
                    <a:pt x="f712" y="f793"/>
                    <a:pt x="f794" y="f795"/>
                  </a:cubicBezTo>
                  <a:cubicBezTo>
                    <a:pt x="f796" y="f797"/>
                    <a:pt x="f798" y="f799"/>
                    <a:pt x="f596" y="f800"/>
                  </a:cubicBezTo>
                  <a:cubicBezTo>
                    <a:pt x="f801" y="f802"/>
                    <a:pt x="f803" y="f804"/>
                    <a:pt x="f805" y="f382"/>
                  </a:cubicBezTo>
                  <a:cubicBezTo>
                    <a:pt x="f806" y="f807"/>
                    <a:pt x="f694" y="f488"/>
                    <a:pt x="f808" y="f809"/>
                  </a:cubicBezTo>
                  <a:cubicBezTo>
                    <a:pt x="f810" y="f811"/>
                    <a:pt x="f812" y="f813"/>
                    <a:pt x="f814" y="f499"/>
                  </a:cubicBezTo>
                  <a:cubicBezTo>
                    <a:pt x="f815" y="f307"/>
                    <a:pt x="f677" y="f816"/>
                    <a:pt x="f817" y="f818"/>
                  </a:cubicBezTo>
                  <a:cubicBezTo>
                    <a:pt x="f819" y="f820"/>
                    <a:pt x="f821" y="f465"/>
                    <a:pt x="f734" y="f822"/>
                  </a:cubicBezTo>
                  <a:cubicBezTo>
                    <a:pt x="f823" y="f824"/>
                    <a:pt x="f825" y="f826"/>
                    <a:pt x="f827" y="f828"/>
                  </a:cubicBezTo>
                  <a:cubicBezTo>
                    <a:pt x="f829" y="f830"/>
                    <a:pt x="f572" y="f831"/>
                    <a:pt x="f832" y="f417"/>
                  </a:cubicBezTo>
                  <a:cubicBezTo>
                    <a:pt x="f833" y="f211"/>
                    <a:pt x="f834" y="f835"/>
                    <a:pt x="f836" y="f837"/>
                  </a:cubicBezTo>
                  <a:cubicBezTo>
                    <a:pt x="f838" y="f427"/>
                    <a:pt x="f839" y="f553"/>
                    <a:pt x="f840" y="f841"/>
                  </a:cubicBezTo>
                  <a:cubicBezTo>
                    <a:pt x="f842" y="f843"/>
                    <a:pt x="f844" y="f845"/>
                    <a:pt x="f846" y="f847"/>
                  </a:cubicBezTo>
                  <a:cubicBezTo>
                    <a:pt x="f848" y="f843"/>
                    <a:pt x="f68" y="f443"/>
                    <a:pt x="f849" y="f850"/>
                  </a:cubicBezTo>
                  <a:cubicBezTo>
                    <a:pt x="f851" y="f852"/>
                    <a:pt x="f99" y="f837"/>
                    <a:pt x="f853" y="f209"/>
                  </a:cubicBezTo>
                  <a:cubicBezTo>
                    <a:pt x="f854" y="f855"/>
                    <a:pt x="f856" y="f857"/>
                    <a:pt x="f29" y="f858"/>
                  </a:cubicBezTo>
                  <a:cubicBezTo>
                    <a:pt x="f859" y="f860"/>
                    <a:pt x="f861" y="f862"/>
                    <a:pt x="f863" y="f864"/>
                  </a:cubicBezTo>
                  <a:cubicBezTo>
                    <a:pt x="f865" y="f866"/>
                    <a:pt x="f867" y="f868"/>
                    <a:pt x="f869" y="f870"/>
                  </a:cubicBezTo>
                  <a:cubicBezTo>
                    <a:pt x="f21" y="f871"/>
                    <a:pt x="f872" y="f873"/>
                    <a:pt x="f874" y="f875"/>
                  </a:cubicBezTo>
                  <a:cubicBezTo>
                    <a:pt x="f876" y="f877"/>
                    <a:pt x="f9" y="f878"/>
                    <a:pt x="f879" y="f461"/>
                  </a:cubicBezTo>
                  <a:cubicBezTo>
                    <a:pt x="f880" y="f881"/>
                    <a:pt x="f882" y="f883"/>
                    <a:pt x="f155" y="f884"/>
                  </a:cubicBezTo>
                  <a:cubicBezTo>
                    <a:pt x="f257" y="f885"/>
                    <a:pt x="f142" y="f886"/>
                    <a:pt x="f887" y="f466"/>
                  </a:cubicBezTo>
                  <a:cubicBezTo>
                    <a:pt x="f888" y="f889"/>
                    <a:pt x="f890" y="f891"/>
                    <a:pt x="f614" y="f892"/>
                  </a:cubicBezTo>
                  <a:cubicBezTo>
                    <a:pt x="f614" y="f221"/>
                    <a:pt x="f614" y="f893"/>
                    <a:pt x="f614" y="f894"/>
                  </a:cubicBezTo>
                  <a:cubicBezTo>
                    <a:pt x="f614" y="f524"/>
                    <a:pt x="f614" y="f895"/>
                    <a:pt x="f614" y="f468"/>
                  </a:cubicBezTo>
                  <a:cubicBezTo>
                    <a:pt x="f614" y="f896"/>
                    <a:pt x="f614" y="f515"/>
                    <a:pt x="f614" y="f518"/>
                  </a:cubicBezTo>
                  <a:cubicBezTo>
                    <a:pt x="f614" y="f510"/>
                    <a:pt x="f614" y="f897"/>
                    <a:pt x="f614" y="f579"/>
                  </a:cubicBezTo>
                  <a:cubicBezTo>
                    <a:pt x="f898" y="f579"/>
                    <a:pt x="f899" y="f579"/>
                    <a:pt x="f900" y="f579"/>
                  </a:cubicBezTo>
                  <a:cubicBezTo>
                    <a:pt x="f901" y="f579"/>
                    <a:pt x="f902" y="f579"/>
                    <a:pt x="f903" y="f579"/>
                  </a:cubicBezTo>
                  <a:cubicBezTo>
                    <a:pt x="f236" y="f579"/>
                    <a:pt x="f904" y="f579"/>
                    <a:pt x="f228" y="f579"/>
                  </a:cubicBezTo>
                  <a:cubicBezTo>
                    <a:pt x="f905" y="f579"/>
                    <a:pt x="f906" y="f579"/>
                    <a:pt x="f208" y="f579"/>
                  </a:cubicBezTo>
                  <a:cubicBezTo>
                    <a:pt x="f291" y="f231"/>
                    <a:pt x="f330" y="f907"/>
                    <a:pt x="f908" y="f314"/>
                  </a:cubicBezTo>
                  <a:cubicBezTo>
                    <a:pt x="f909" y="f525"/>
                    <a:pt x="f910" y="f247"/>
                    <a:pt x="f911" y="f239"/>
                  </a:cubicBezTo>
                  <a:cubicBezTo>
                    <a:pt x="f912" y="f241"/>
                    <a:pt x="f799" y="f243"/>
                    <a:pt x="f913" y="f312"/>
                  </a:cubicBezTo>
                  <a:cubicBezTo>
                    <a:pt x="f804" y="f312"/>
                    <a:pt x="f914" y="f312"/>
                    <a:pt x="f915" y="f312"/>
                  </a:cubicBezTo>
                  <a:cubicBezTo>
                    <a:pt x="f916" y="f312"/>
                    <a:pt x="f917" y="f312"/>
                    <a:pt x="f602" y="f312"/>
                  </a:cubicBezTo>
                  <a:cubicBezTo>
                    <a:pt x="f918" y="f312"/>
                    <a:pt x="f919" y="f312"/>
                    <a:pt x="f920" y="f312"/>
                  </a:cubicBezTo>
                  <a:cubicBezTo>
                    <a:pt x="f921" y="f312"/>
                    <a:pt x="f267" y="f312"/>
                    <a:pt x="f922" y="f312"/>
                  </a:cubicBezTo>
                  <a:cubicBezTo>
                    <a:pt x="f476" y="f312"/>
                    <a:pt x="f923" y="f312"/>
                    <a:pt x="f924" y="f312"/>
                  </a:cubicBezTo>
                  <a:cubicBezTo>
                    <a:pt x="f474" y="f312"/>
                    <a:pt x="f495" y="f312"/>
                    <a:pt x="f925" y="f312"/>
                  </a:cubicBezTo>
                  <a:cubicBezTo>
                    <a:pt x="f926" y="f312"/>
                    <a:pt x="f927" y="f312"/>
                    <a:pt x="f385" y="f312"/>
                  </a:cubicBezTo>
                  <a:cubicBezTo>
                    <a:pt x="f928" y="f312"/>
                    <a:pt x="f929" y="f312"/>
                    <a:pt x="f387" y="f312"/>
                  </a:cubicBezTo>
                  <a:cubicBezTo>
                    <a:pt x="f930" y="f312"/>
                    <a:pt x="f528" y="f312"/>
                    <a:pt x="f527" y="f312"/>
                  </a:cubicBezTo>
                  <a:cubicBezTo>
                    <a:pt x="f504" y="f302"/>
                    <a:pt x="f468" y="f931"/>
                    <a:pt x="f932" y="f933"/>
                  </a:cubicBezTo>
                  <a:cubicBezTo>
                    <a:pt x="f934" y="f493"/>
                    <a:pt x="f935" y="f490"/>
                    <a:pt x="f936" y="f937"/>
                  </a:cubicBezTo>
                  <a:cubicBezTo>
                    <a:pt x="f938" y="f939"/>
                    <a:pt x="f940" y="f941"/>
                    <a:pt x="f942" y="f943"/>
                  </a:cubicBezTo>
                  <a:cubicBezTo>
                    <a:pt x="f944" y="f945"/>
                    <a:pt x="f946" y="f947"/>
                    <a:pt x="f948" y="f949"/>
                  </a:cubicBezTo>
                  <a:cubicBezTo>
                    <a:pt x="f950" y="f226"/>
                    <a:pt x="f951" y="f900"/>
                    <a:pt x="f952" y="f953"/>
                  </a:cubicBezTo>
                  <a:cubicBezTo>
                    <a:pt x="f954" y="f955"/>
                    <a:pt x="f956" y="f255"/>
                    <a:pt x="f957" y="f153"/>
                  </a:cubicBezTo>
                  <a:cubicBezTo>
                    <a:pt x="f958" y="f959"/>
                    <a:pt x="f960" y="f632"/>
                    <a:pt x="f961" y="f962"/>
                  </a:cubicBezTo>
                  <a:cubicBezTo>
                    <a:pt x="f963" y="f964"/>
                    <a:pt x="f965" y="f966"/>
                    <a:pt x="f967" y="f968"/>
                  </a:cubicBezTo>
                  <a:cubicBezTo>
                    <a:pt x="f969" y="f863"/>
                    <a:pt x="f970" y="f971"/>
                    <a:pt x="f972" y="f756"/>
                  </a:cubicBezTo>
                  <a:cubicBezTo>
                    <a:pt x="f973" y="f974"/>
                    <a:pt x="f30" y="f975"/>
                    <a:pt x="f976" y="f977"/>
                  </a:cubicBezTo>
                  <a:cubicBezTo>
                    <a:pt x="f978" y="f979"/>
                    <a:pt x="f980" y="f981"/>
                    <a:pt x="f341" y="f982"/>
                  </a:cubicBezTo>
                  <a:cubicBezTo>
                    <a:pt x="f983" y="f984"/>
                    <a:pt x="f339" y="f985"/>
                    <a:pt x="f537" y="f538"/>
                  </a:cubicBezTo>
                  <a:close/>
                  <a:moveTo>
                    <a:pt x="f986" y="f221"/>
                  </a:moveTo>
                  <a:cubicBezTo>
                    <a:pt x="f90" y="f402"/>
                    <a:pt x="f987" y="f404"/>
                    <a:pt x="f988" y="f989"/>
                  </a:cubicBezTo>
                  <a:cubicBezTo>
                    <a:pt x="f990" y="f991"/>
                    <a:pt x="f992" y="f229"/>
                    <a:pt x="f993" y="f994"/>
                  </a:cubicBezTo>
                  <a:cubicBezTo>
                    <a:pt x="f995" y="f527"/>
                    <a:pt x="f996" y="f533"/>
                    <a:pt x="f997" y="f998"/>
                  </a:cubicBezTo>
                  <a:cubicBezTo>
                    <a:pt x="f999" y="f911"/>
                    <a:pt x="f1000" y="f1001"/>
                    <a:pt x="f1002" y="f1003"/>
                  </a:cubicBezTo>
                  <a:cubicBezTo>
                    <a:pt x="f1004" y="f370"/>
                    <a:pt x="f1005" y="f1006"/>
                    <a:pt x="f1007" y="f955"/>
                  </a:cubicBezTo>
                  <a:cubicBezTo>
                    <a:pt x="f1008" y="f1009"/>
                    <a:pt x="f1010" y="f1011"/>
                    <a:pt x="f1012" y="f865"/>
                  </a:cubicBezTo>
                  <a:cubicBezTo>
                    <a:pt x="f1013" y="f1014"/>
                    <a:pt x="f1015" y="f70"/>
                    <a:pt x="f1016" y="f1017"/>
                  </a:cubicBezTo>
                  <a:cubicBezTo>
                    <a:pt x="f1018" y="f1019"/>
                    <a:pt x="f1020" y="f558"/>
                    <a:pt x="f1021" y="f1022"/>
                  </a:cubicBezTo>
                  <a:cubicBezTo>
                    <a:pt x="f801" y="f1023"/>
                    <a:pt x="f1024" y="f1025"/>
                    <a:pt x="f1026" y="f1027"/>
                  </a:cubicBezTo>
                  <a:cubicBezTo>
                    <a:pt x="f1028" y="f1029"/>
                    <a:pt x="f1030" y="f1031"/>
                    <a:pt x="f1032" y="f1033"/>
                  </a:cubicBezTo>
                  <a:cubicBezTo>
                    <a:pt x="f1034" y="f1035"/>
                    <a:pt x="f1036" y="f1037"/>
                    <a:pt x="f1038" y="f1039"/>
                  </a:cubicBezTo>
                  <a:cubicBezTo>
                    <a:pt x="f1040" y="f1041"/>
                    <a:pt x="f1042" y="f1043"/>
                    <a:pt x="f1044" y="f1045"/>
                  </a:cubicBezTo>
                  <a:cubicBezTo>
                    <a:pt x="f1017" y="f1046"/>
                    <a:pt x="f1047" y="f1048"/>
                    <a:pt x="f1049" y="f1050"/>
                  </a:cubicBezTo>
                  <a:cubicBezTo>
                    <a:pt x="f1051" y="f1052"/>
                    <a:pt x="f1053" y="f1054"/>
                    <a:pt x="f261" y="f1055"/>
                  </a:cubicBezTo>
                  <a:cubicBezTo>
                    <a:pt x="f1056" y="f1057"/>
                    <a:pt x="f1058" y="f1059"/>
                    <a:pt x="f234" y="f699"/>
                  </a:cubicBezTo>
                  <a:cubicBezTo>
                    <a:pt x="f321" y="f1060"/>
                    <a:pt x="f1061" y="f1031"/>
                    <a:pt x="f1062" y="f1063"/>
                  </a:cubicBezTo>
                  <a:cubicBezTo>
                    <a:pt x="f1064" y="f1065"/>
                    <a:pt x="f922" y="f675"/>
                    <a:pt x="f1066" y="f1067"/>
                  </a:cubicBezTo>
                  <a:cubicBezTo>
                    <a:pt x="f302" y="f1068"/>
                    <a:pt x="f314" y="f662"/>
                    <a:pt x="f223" y="f1069"/>
                  </a:cubicBezTo>
                  <a:cubicBezTo>
                    <a:pt x="f894" y="f1070"/>
                    <a:pt x="f1071" y="f1072"/>
                    <a:pt x="f1073" y="f1074"/>
                  </a:cubicBezTo>
                  <a:cubicBezTo>
                    <a:pt x="f518" y="f1075"/>
                    <a:pt x="f1076" y="f1077"/>
                    <a:pt x="f526" y="f187"/>
                  </a:cubicBezTo>
                  <a:cubicBezTo>
                    <a:pt x="f1078" y="f1079"/>
                    <a:pt x="f922" y="f1080"/>
                    <a:pt x="f937" y="f370"/>
                  </a:cubicBezTo>
                  <a:cubicBezTo>
                    <a:pt x="f941" y="f338"/>
                    <a:pt x="f1081" y="f1082"/>
                    <a:pt x="f374" y="f911"/>
                  </a:cubicBezTo>
                  <a:cubicBezTo>
                    <a:pt x="f1083" y="f1084"/>
                    <a:pt x="f1085" y="f534"/>
                    <a:pt x="f1086" y="f1087"/>
                  </a:cubicBezTo>
                  <a:cubicBezTo>
                    <a:pt x="f1088" y="f306"/>
                    <a:pt x="f1089" y="f396"/>
                    <a:pt x="f986" y="f221"/>
                  </a:cubicBez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333333"/>
              </a:solidFill>
              <a:prstDash val="solid"/>
            </a:ln>
          </p:spPr>
          <p:txBody>
            <a:bodyPr vert="horz" wrap="square" lIns="90000" tIns="45000" rIns="90000" bIns="45000" anchor="ctr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333333"/>
                </a:solidFill>
                <a:latin typeface="Arial" pitchFamily="34"/>
                <a:ea typeface="MS Gothic" pitchFamily="2"/>
                <a:cs typeface="Tahoma" pitchFamily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2555776" y="4797152"/>
              <a:ext cx="144016" cy="14630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4" descr="#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836" y="5180648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25144"/>
            <a:ext cx="504056" cy="504056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 flipV="1">
            <a:off x="4333782" y="5239281"/>
            <a:ext cx="2016224" cy="472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519772" y="5024647"/>
            <a:ext cx="1817028" cy="695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72789" y="5723964"/>
            <a:ext cx="225046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Verify(</a:t>
            </a:r>
            <a:r>
              <a:rPr lang="en-US" dirty="0" err="1" smtClean="0"/>
              <a:t>pk,m</a:t>
            </a:r>
            <a:r>
              <a:rPr lang="en-US" dirty="0" smtClean="0"/>
              <a:t>, </a:t>
            </a:r>
            <a:r>
              <a:rPr lang="el-GR" dirty="0" smtClean="0"/>
              <a:t>σ</a:t>
            </a:r>
            <a:r>
              <a:rPr lang="en-US" dirty="0" smtClean="0"/>
              <a:t>*)</a:t>
            </a:r>
            <a:endParaRPr lang="fr-FR" dirty="0"/>
          </a:p>
        </p:txBody>
      </p:sp>
      <p:pic>
        <p:nvPicPr>
          <p:cNvPr id="45" name="Picture 2" descr="#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25889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7020272" y="2492896"/>
            <a:ext cx="158417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Correctness</a:t>
            </a:r>
            <a:endParaRPr lang="fr-FR" dirty="0"/>
          </a:p>
        </p:txBody>
      </p:sp>
      <p:sp>
        <p:nvSpPr>
          <p:cNvPr id="47" name="TextBox 46"/>
          <p:cNvSpPr txBox="1"/>
          <p:nvPr/>
        </p:nvSpPr>
        <p:spPr>
          <a:xfrm>
            <a:off x="6948264" y="4643844"/>
            <a:ext cx="1800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Unforgeability</a:t>
            </a:r>
            <a:endParaRPr lang="fr-FR" dirty="0"/>
          </a:p>
        </p:txBody>
      </p:sp>
      <p:grpSp>
        <p:nvGrpSpPr>
          <p:cNvPr id="24" name="Group 23"/>
          <p:cNvGrpSpPr/>
          <p:nvPr/>
        </p:nvGrpSpPr>
        <p:grpSpPr>
          <a:xfrm>
            <a:off x="395536" y="5805264"/>
            <a:ext cx="576064" cy="724666"/>
            <a:chOff x="395536" y="5805264"/>
            <a:chExt cx="576064" cy="724666"/>
          </a:xfrm>
        </p:grpSpPr>
        <p:sp>
          <p:nvSpPr>
            <p:cNvPr id="48" name="Rounded Rectangle 47"/>
            <p:cNvSpPr/>
            <p:nvPr/>
          </p:nvSpPr>
          <p:spPr>
            <a:xfrm>
              <a:off x="467544" y="5805264"/>
              <a:ext cx="396024" cy="64633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5536" y="586798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</a:t>
              </a:r>
              <a:r>
                <a:rPr lang="en-US" baseline="-25000" dirty="0" smtClean="0"/>
                <a:t>1</a:t>
              </a:r>
              <a:endParaRPr lang="fr-FR" baseline="-25000" dirty="0"/>
            </a:p>
          </p:txBody>
        </p:sp>
        <p:sp>
          <p:nvSpPr>
            <p:cNvPr id="50" name="Signatur"/>
            <p:cNvSpPr/>
            <p:nvPr/>
          </p:nvSpPr>
          <p:spPr>
            <a:xfrm>
              <a:off x="719592" y="6237312"/>
              <a:ext cx="180000" cy="292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4"/>
                <a:gd name="f4" fmla="val 2928"/>
                <a:gd name="f5" fmla="val 1941"/>
                <a:gd name="f6" fmla="val 2982"/>
                <a:gd name="f7" fmla="val 1938"/>
                <a:gd name="f8" fmla="val 3036"/>
                <a:gd name="f9" fmla="val 1933"/>
                <a:gd name="f10" fmla="val 3090"/>
                <a:gd name="f11" fmla="val 1924"/>
                <a:gd name="f12" fmla="val 3131"/>
                <a:gd name="f13" fmla="val 1915"/>
                <a:gd name="f14" fmla="val 3172"/>
                <a:gd name="f15" fmla="val 1905"/>
                <a:gd name="f16" fmla="val 3214"/>
                <a:gd name="f17" fmla="val 1891"/>
                <a:gd name="f18" fmla="val 3246"/>
                <a:gd name="f19" fmla="val 1877"/>
                <a:gd name="f20" fmla="val 3278"/>
                <a:gd name="f21" fmla="val 1861"/>
                <a:gd name="f22" fmla="val 3312"/>
                <a:gd name="f23" fmla="val 1843"/>
                <a:gd name="f24" fmla="val 3340"/>
                <a:gd name="f25" fmla="val 1825"/>
                <a:gd name="f26" fmla="val 3368"/>
                <a:gd name="f27" fmla="val 1805"/>
                <a:gd name="f28" fmla="val 3398"/>
                <a:gd name="f29" fmla="val 1775"/>
                <a:gd name="f30" fmla="val 3437"/>
                <a:gd name="f31" fmla="val 1745"/>
                <a:gd name="f32" fmla="val 3476"/>
                <a:gd name="f33" fmla="val 1715"/>
                <a:gd name="f34" fmla="val 3517"/>
                <a:gd name="f35" fmla="val 1685"/>
                <a:gd name="f36" fmla="val 3548"/>
                <a:gd name="f37" fmla="val 1655"/>
                <a:gd name="f38" fmla="val 3579"/>
                <a:gd name="f39" fmla="val 1625"/>
                <a:gd name="f40" fmla="val 3612"/>
                <a:gd name="f41" fmla="val 1602"/>
                <a:gd name="f42" fmla="val 3646"/>
                <a:gd name="f43" fmla="val 1579"/>
                <a:gd name="f44" fmla="val 3680"/>
                <a:gd name="f45" fmla="val 1556"/>
                <a:gd name="f46" fmla="val 3716"/>
                <a:gd name="f47" fmla="val 1547"/>
                <a:gd name="f48" fmla="val 3766"/>
                <a:gd name="f49" fmla="val 1538"/>
                <a:gd name="f50" fmla="val 3816"/>
                <a:gd name="f51" fmla="val 1529"/>
                <a:gd name="f52" fmla="val 3868"/>
                <a:gd name="f53" fmla="val 1532"/>
                <a:gd name="f54" fmla="val 3914"/>
                <a:gd name="f55" fmla="val 1535"/>
                <a:gd name="f56" fmla="val 3960"/>
                <a:gd name="f57" fmla="val 4008"/>
                <a:gd name="f58" fmla="val 1545"/>
                <a:gd name="f59" fmla="val 4052"/>
                <a:gd name="f60" fmla="val 1552"/>
                <a:gd name="f61" fmla="val 4096"/>
                <a:gd name="f62" fmla="val 1560"/>
                <a:gd name="f63" fmla="val 4141"/>
                <a:gd name="f64" fmla="val 1569"/>
                <a:gd name="f65" fmla="val 4183"/>
                <a:gd name="f66" fmla="val 1578"/>
                <a:gd name="f67" fmla="val 4225"/>
                <a:gd name="f68" fmla="val 1587"/>
                <a:gd name="f69" fmla="val 4268"/>
                <a:gd name="f70" fmla="val 1595"/>
                <a:gd name="f71" fmla="val 4309"/>
                <a:gd name="f72" fmla="val 1603"/>
                <a:gd name="f73" fmla="val 4350"/>
                <a:gd name="f74" fmla="val 1612"/>
                <a:gd name="f75" fmla="val 4393"/>
                <a:gd name="f76" fmla="val 1620"/>
                <a:gd name="f77" fmla="val 4412"/>
                <a:gd name="f78" fmla="val 1628"/>
                <a:gd name="f79" fmla="val 4431"/>
                <a:gd name="f80" fmla="val 1636"/>
                <a:gd name="f81" fmla="val 4451"/>
                <a:gd name="f82" fmla="val 1645"/>
                <a:gd name="f83" fmla="val 4475"/>
                <a:gd name="f84" fmla="val 1654"/>
                <a:gd name="f85" fmla="val 4499"/>
                <a:gd name="f86" fmla="val 1664"/>
                <a:gd name="f87" fmla="val 4524"/>
                <a:gd name="f88" fmla="val 1671"/>
                <a:gd name="f89" fmla="val 4545"/>
                <a:gd name="f90" fmla="val 1678"/>
                <a:gd name="f91" fmla="val 4566"/>
                <a:gd name="f92" fmla="val 4587"/>
                <a:gd name="f93" fmla="val 1688"/>
                <a:gd name="f94" fmla="val 4596"/>
                <a:gd name="f95" fmla="val 1691"/>
                <a:gd name="f96" fmla="val 4605"/>
                <a:gd name="f97" fmla="val 1695"/>
                <a:gd name="f98" fmla="val 4614"/>
                <a:gd name="f99" fmla="val 1711"/>
                <a:gd name="f100" fmla="val 4604"/>
                <a:gd name="f101" fmla="val 1727"/>
                <a:gd name="f102" fmla="val 4594"/>
                <a:gd name="f103" fmla="val 4582"/>
                <a:gd name="f104" fmla="val 1765"/>
                <a:gd name="f105" fmla="val 4577"/>
                <a:gd name="f106" fmla="val 1785"/>
                <a:gd name="f107" fmla="val 4572"/>
                <a:gd name="f108" fmla="val 4565"/>
                <a:gd name="f109" fmla="val 4563"/>
                <a:gd name="f110" fmla="val 1845"/>
                <a:gd name="f111" fmla="val 4561"/>
                <a:gd name="f112" fmla="val 1866"/>
                <a:gd name="f113" fmla="val 4559"/>
                <a:gd name="f114" fmla="val 1882"/>
                <a:gd name="f115" fmla="val 1898"/>
                <a:gd name="f116" fmla="val 1916"/>
                <a:gd name="f117" fmla="val 1935"/>
                <a:gd name="f118" fmla="val 4560"/>
                <a:gd name="f119" fmla="val 1954"/>
                <a:gd name="f120" fmla="val 1973"/>
                <a:gd name="f121" fmla="val 1997"/>
                <a:gd name="f122" fmla="val 2021"/>
                <a:gd name="f123" fmla="val 4569"/>
                <a:gd name="f124" fmla="val 2047"/>
                <a:gd name="f125" fmla="val 4573"/>
                <a:gd name="f126" fmla="val 2068"/>
                <a:gd name="f127" fmla="val 4576"/>
                <a:gd name="f128" fmla="val 2089"/>
                <a:gd name="f129" fmla="val 4579"/>
                <a:gd name="f130" fmla="val 2110"/>
                <a:gd name="f131" fmla="val 2119"/>
                <a:gd name="f132" fmla="val 4583"/>
                <a:gd name="f133" fmla="val 2128"/>
                <a:gd name="f134" fmla="val 4584"/>
                <a:gd name="f135" fmla="val 2137"/>
                <a:gd name="f136" fmla="val 2125"/>
                <a:gd name="f137" fmla="val 4570"/>
                <a:gd name="f138" fmla="val 2113"/>
                <a:gd name="f139" fmla="val 4553"/>
                <a:gd name="f140" fmla="val 2100"/>
                <a:gd name="f141" fmla="val 4536"/>
                <a:gd name="f142" fmla="val 2091"/>
                <a:gd name="f143" fmla="val 4515"/>
                <a:gd name="f144" fmla="val 2082"/>
                <a:gd name="f145" fmla="val 4494"/>
                <a:gd name="f146" fmla="val 2071"/>
                <a:gd name="f147" fmla="val 4472"/>
                <a:gd name="f148" fmla="val 2063"/>
                <a:gd name="f149" fmla="val 4449"/>
                <a:gd name="f150" fmla="val 2055"/>
                <a:gd name="f151" fmla="val 4426"/>
                <a:gd name="f152" fmla="val 4403"/>
                <a:gd name="f153" fmla="val 2040"/>
                <a:gd name="f154" fmla="val 4382"/>
                <a:gd name="f155" fmla="val 2033"/>
                <a:gd name="f156" fmla="val 4361"/>
                <a:gd name="f157" fmla="val 2026"/>
                <a:gd name="f158" fmla="val 4338"/>
                <a:gd name="f159" fmla="val 2001"/>
                <a:gd name="f160" fmla="val 4275"/>
                <a:gd name="f161" fmla="val 1976"/>
                <a:gd name="f162" fmla="val 4212"/>
                <a:gd name="f163" fmla="val 1951"/>
                <a:gd name="f164" fmla="val 4149"/>
                <a:gd name="f165" fmla="val 4103"/>
                <a:gd name="f166" fmla="val 1931"/>
                <a:gd name="f167" fmla="val 4057"/>
                <a:gd name="f168" fmla="val 1921"/>
                <a:gd name="f169" fmla="val 4009"/>
                <a:gd name="f170" fmla="val 1922"/>
                <a:gd name="f171" fmla="val 3975"/>
                <a:gd name="f172" fmla="val 1923"/>
                <a:gd name="f173" fmla="val 3941"/>
                <a:gd name="f174" fmla="val 1925"/>
                <a:gd name="f175" fmla="val 3905"/>
                <a:gd name="f176" fmla="val 1934"/>
                <a:gd name="f177" fmla="val 3879"/>
                <a:gd name="f178" fmla="val 1943"/>
                <a:gd name="f179" fmla="val 3853"/>
                <a:gd name="f180" fmla="val 3825"/>
                <a:gd name="f181" fmla="val 1969"/>
                <a:gd name="f182" fmla="val 3803"/>
                <a:gd name="f183" fmla="val 1984"/>
                <a:gd name="f184" fmla="val 3781"/>
                <a:gd name="f185" fmla="val 1999"/>
                <a:gd name="f186" fmla="val 3757"/>
                <a:gd name="f187" fmla="val 2034"/>
                <a:gd name="f188" fmla="val 3705"/>
                <a:gd name="f189" fmla="val 2069"/>
                <a:gd name="f190" fmla="val 3653"/>
                <a:gd name="f191" fmla="val 2105"/>
                <a:gd name="f192" fmla="val 3599"/>
                <a:gd name="f193" fmla="val 2138"/>
                <a:gd name="f194" fmla="val 3549"/>
                <a:gd name="f195" fmla="val 2171"/>
                <a:gd name="f196" fmla="val 3499"/>
                <a:gd name="f197" fmla="val 2206"/>
                <a:gd name="f198" fmla="val 3449"/>
                <a:gd name="f199" fmla="val 2232"/>
                <a:gd name="f200" fmla="val 2258"/>
                <a:gd name="f201" fmla="val 3347"/>
                <a:gd name="f202" fmla="val 2286"/>
                <a:gd name="f203" fmla="val 3294"/>
                <a:gd name="f204" fmla="val 2301"/>
                <a:gd name="f205" fmla="val 3237"/>
                <a:gd name="f206" fmla="val 2316"/>
                <a:gd name="f207" fmla="val 3180"/>
                <a:gd name="f208" fmla="val 2331"/>
                <a:gd name="f209" fmla="val 3122"/>
                <a:gd name="f210" fmla="val 3100"/>
                <a:gd name="f211" fmla="val 3078"/>
                <a:gd name="f212" fmla="val 3054"/>
                <a:gd name="f213" fmla="val 3029"/>
                <a:gd name="f214" fmla="val 3004"/>
                <a:gd name="f215" fmla="val 2979"/>
                <a:gd name="f216" fmla="val 2953"/>
                <a:gd name="f217" fmla="val 2927"/>
                <a:gd name="f218" fmla="val 2899"/>
                <a:gd name="f219" fmla="val 2872"/>
                <a:gd name="f220" fmla="val 2845"/>
                <a:gd name="f221" fmla="val 2817"/>
                <a:gd name="f222" fmla="val 2324"/>
                <a:gd name="f223" fmla="val 2811"/>
                <a:gd name="f224" fmla="val 2317"/>
                <a:gd name="f225" fmla="val 2805"/>
                <a:gd name="f226" fmla="val 2310"/>
                <a:gd name="f227" fmla="val 2797"/>
                <a:gd name="f228" fmla="val 2305"/>
                <a:gd name="f229" fmla="val 2791"/>
                <a:gd name="f230" fmla="val 2300"/>
                <a:gd name="f231" fmla="val 2785"/>
                <a:gd name="f232" fmla="val 2293"/>
                <a:gd name="f233" fmla="val 2779"/>
                <a:gd name="f234" fmla="val 2289"/>
                <a:gd name="f235" fmla="val 2775"/>
                <a:gd name="f236" fmla="val 2285"/>
                <a:gd name="f237" fmla="val 2771"/>
                <a:gd name="f238" fmla="val 2280"/>
                <a:gd name="f239" fmla="val 2766"/>
                <a:gd name="f240" fmla="val 2279"/>
                <a:gd name="f241" fmla="val 2765"/>
                <a:gd name="f242" fmla="val 2278"/>
                <a:gd name="f243" fmla="val 2764"/>
                <a:gd name="f244" fmla="val 2276"/>
                <a:gd name="f245" fmla="val 2762"/>
                <a:gd name="f246" fmla="val 2243"/>
                <a:gd name="f247" fmla="val 2770"/>
                <a:gd name="f248" fmla="val 2210"/>
                <a:gd name="f249" fmla="val 2778"/>
                <a:gd name="f250" fmla="val 2177"/>
                <a:gd name="f251" fmla="val 2788"/>
                <a:gd name="f252" fmla="val 2148"/>
                <a:gd name="f253" fmla="val 2800"/>
                <a:gd name="f254" fmla="val 2812"/>
                <a:gd name="f255" fmla="val 2088"/>
                <a:gd name="f256" fmla="val 2824"/>
                <a:gd name="f257" fmla="val 2062"/>
                <a:gd name="f258" fmla="val 2839"/>
                <a:gd name="f259" fmla="val 2036"/>
                <a:gd name="f260" fmla="val 2854"/>
                <a:gd name="f261" fmla="val 2010"/>
                <a:gd name="f262" fmla="val 2870"/>
                <a:gd name="f263" fmla="val 1988"/>
                <a:gd name="f264" fmla="val 2889"/>
                <a:gd name="f265" fmla="val 1966"/>
                <a:gd name="f266" fmla="val 2908"/>
                <a:gd name="f267" fmla="val 2635"/>
                <a:gd name="f268" fmla="val 2707"/>
                <a:gd name="f269" fmla="val 2587"/>
                <a:gd name="f270" fmla="val 2712"/>
                <a:gd name="f271" fmla="val 2539"/>
                <a:gd name="f272" fmla="val 2717"/>
                <a:gd name="f273" fmla="val 2491"/>
                <a:gd name="f274" fmla="val 2722"/>
                <a:gd name="f275" fmla="val 2467"/>
                <a:gd name="f276" fmla="val 2724"/>
                <a:gd name="f277" fmla="val 2443"/>
                <a:gd name="f278" fmla="val 2726"/>
                <a:gd name="f279" fmla="val 2417"/>
                <a:gd name="f280" fmla="val 2730"/>
                <a:gd name="f281" fmla="val 2408"/>
                <a:gd name="f282" fmla="val 2731"/>
                <a:gd name="f283" fmla="val 2399"/>
                <a:gd name="f284" fmla="val 2732"/>
                <a:gd name="f285" fmla="val 2389"/>
                <a:gd name="f286" fmla="val 2733"/>
                <a:gd name="f287" fmla="val 2388"/>
                <a:gd name="f288" fmla="val 2387"/>
                <a:gd name="f289" fmla="val 2386"/>
                <a:gd name="f290" fmla="val 2734"/>
                <a:gd name="f291" fmla="val 2378"/>
                <a:gd name="f292" fmla="val 2370"/>
                <a:gd name="f293" fmla="val 2360"/>
                <a:gd name="f294" fmla="val 2350"/>
                <a:gd name="f295" fmla="val 2340"/>
                <a:gd name="f296" fmla="val 2330"/>
                <a:gd name="f297" fmla="val 2320"/>
                <a:gd name="f298" fmla="val 2292"/>
                <a:gd name="f299" fmla="val 2284"/>
                <a:gd name="f300" fmla="val 2735"/>
                <a:gd name="f301" fmla="val 2736"/>
                <a:gd name="f302" fmla="val 2738"/>
                <a:gd name="f303" fmla="val 2741"/>
                <a:gd name="f304" fmla="val 2744"/>
                <a:gd name="f305" fmla="val 2748"/>
                <a:gd name="f306" fmla="val 2751"/>
                <a:gd name="f307" fmla="val 2754"/>
                <a:gd name="f308" fmla="val 2757"/>
                <a:gd name="f309" fmla="val 2758"/>
                <a:gd name="f310" fmla="val 2759"/>
                <a:gd name="f311" fmla="val 2277"/>
                <a:gd name="f312" fmla="val 2763"/>
                <a:gd name="f313" fmla="val 2288"/>
                <a:gd name="f314" fmla="val 2774"/>
                <a:gd name="f315" fmla="val 2298"/>
                <a:gd name="f316" fmla="val 2303"/>
                <a:gd name="f317" fmla="val 2803"/>
                <a:gd name="f318" fmla="val 2809"/>
                <a:gd name="f319" fmla="val 2349"/>
                <a:gd name="f320" fmla="val 2840"/>
                <a:gd name="f321" fmla="val 2367"/>
                <a:gd name="f322" fmla="val 2863"/>
                <a:gd name="f323" fmla="val 2888"/>
                <a:gd name="f324" fmla="val 2397"/>
                <a:gd name="f325" fmla="val 2918"/>
                <a:gd name="f326" fmla="val 2948"/>
                <a:gd name="f327" fmla="val 2419"/>
                <a:gd name="f328" fmla="val 2422"/>
                <a:gd name="f329" fmla="val 3019"/>
                <a:gd name="f330" fmla="val 2425"/>
                <a:gd name="f331" fmla="val 3059"/>
                <a:gd name="f332" fmla="val 2428"/>
                <a:gd name="f333" fmla="val 3099"/>
                <a:gd name="f334" fmla="val 3153"/>
                <a:gd name="f335" fmla="val 2416"/>
                <a:gd name="f336" fmla="val 3207"/>
                <a:gd name="f337" fmla="val 3263"/>
                <a:gd name="f338" fmla="val 2392"/>
                <a:gd name="f339" fmla="val 3335"/>
                <a:gd name="f340" fmla="val 2376"/>
                <a:gd name="f341" fmla="val 3407"/>
                <a:gd name="f342" fmla="val 2358"/>
                <a:gd name="f343" fmla="val 3481"/>
                <a:gd name="f344" fmla="val 3515"/>
                <a:gd name="f345" fmla="val 2329"/>
                <a:gd name="f346" fmla="val 3584"/>
                <a:gd name="f347" fmla="val 3618"/>
                <a:gd name="f348" fmla="val 3652"/>
                <a:gd name="f349" fmla="val 3688"/>
                <a:gd name="f350" fmla="val 2282"/>
                <a:gd name="f351" fmla="val 3722"/>
                <a:gd name="f352" fmla="val 2272"/>
                <a:gd name="f353" fmla="val 3756"/>
                <a:gd name="f354" fmla="val 2260"/>
                <a:gd name="f355" fmla="val 3791"/>
                <a:gd name="f356" fmla="val 2256"/>
                <a:gd name="f357" fmla="val 3826"/>
                <a:gd name="f358" fmla="val 2252"/>
                <a:gd name="f359" fmla="val 3861"/>
                <a:gd name="f360" fmla="val 2247"/>
                <a:gd name="f361" fmla="val 3896"/>
                <a:gd name="f362" fmla="val 3967"/>
                <a:gd name="f363" fmla="val 2257"/>
                <a:gd name="f364" fmla="val 4038"/>
                <a:gd name="f365" fmla="val 2263"/>
                <a:gd name="f366" fmla="val 4110"/>
                <a:gd name="f367" fmla="val 4172"/>
                <a:gd name="f368" fmla="val 2297"/>
                <a:gd name="f369" fmla="val 4234"/>
                <a:gd name="f370" fmla="val 2315"/>
                <a:gd name="f371" fmla="val 4297"/>
                <a:gd name="f372" fmla="val 2344"/>
                <a:gd name="f373" fmla="val 4355"/>
                <a:gd name="f374" fmla="val 2373"/>
                <a:gd name="f375" fmla="val 4413"/>
                <a:gd name="f376" fmla="val 2402"/>
                <a:gd name="f377" fmla="val 4530"/>
                <a:gd name="f378" fmla="val 2484"/>
                <a:gd name="f379" fmla="val 4588"/>
                <a:gd name="f380" fmla="val 2527"/>
                <a:gd name="f381" fmla="val 4647"/>
                <a:gd name="f382" fmla="val 2581"/>
                <a:gd name="f383" fmla="val 4709"/>
                <a:gd name="f384" fmla="val 4771"/>
                <a:gd name="f385" fmla="val 2690"/>
                <a:gd name="f386" fmla="val 4835"/>
                <a:gd name="f387" fmla="val 2701"/>
                <a:gd name="f388" fmla="val 4840"/>
                <a:gd name="f389" fmla="val 4845"/>
                <a:gd name="f390" fmla="val 2723"/>
                <a:gd name="f391" fmla="val 4852"/>
                <a:gd name="f392" fmla="val 4864"/>
                <a:gd name="f393" fmla="val 2753"/>
                <a:gd name="f394" fmla="val 4876"/>
                <a:gd name="f395" fmla="val 4890"/>
                <a:gd name="f396" fmla="val 2783"/>
                <a:gd name="f397" fmla="val 4902"/>
                <a:gd name="f398" fmla="val 2796"/>
                <a:gd name="f399" fmla="val 4914"/>
                <a:gd name="f400" fmla="val 4928"/>
                <a:gd name="f401" fmla="val 4934"/>
                <a:gd name="f402" fmla="val 2823"/>
                <a:gd name="f403" fmla="val 4940"/>
                <a:gd name="f404" fmla="val 2829"/>
                <a:gd name="f405" fmla="val 4946"/>
                <a:gd name="f406" fmla="val 2852"/>
                <a:gd name="f407" fmla="val 4925"/>
                <a:gd name="f408" fmla="val 2875"/>
                <a:gd name="f409" fmla="val 4904"/>
                <a:gd name="f410" fmla="val 4881"/>
                <a:gd name="f411" fmla="val 4869"/>
                <a:gd name="f412" fmla="val 2955"/>
                <a:gd name="f413" fmla="val 4857"/>
                <a:gd name="f414" fmla="val 2983"/>
                <a:gd name="f415" fmla="val 3013"/>
                <a:gd name="f416" fmla="val 4839"/>
                <a:gd name="f417" fmla="val 3043"/>
                <a:gd name="f418" fmla="val 4833"/>
                <a:gd name="f419" fmla="val 3073"/>
                <a:gd name="f420" fmla="val 4825"/>
                <a:gd name="f421" fmla="val 3102"/>
                <a:gd name="f422" fmla="val 4820"/>
                <a:gd name="f423" fmla="val 4815"/>
                <a:gd name="f424" fmla="val 3161"/>
                <a:gd name="f425" fmla="val 4808"/>
                <a:gd name="f426" fmla="val 3167"/>
                <a:gd name="f427" fmla="val 3173"/>
                <a:gd name="f428" fmla="val 3186"/>
                <a:gd name="f429" fmla="val 4809"/>
                <a:gd name="f430" fmla="val 3192"/>
                <a:gd name="f431" fmla="val 4810"/>
                <a:gd name="f432" fmla="val 3198"/>
                <a:gd name="f433" fmla="val 4811"/>
                <a:gd name="f434" fmla="val 3202"/>
                <a:gd name="f435" fmla="val 4813"/>
                <a:gd name="f436" fmla="val 3206"/>
                <a:gd name="f437" fmla="val 3210"/>
                <a:gd name="f438" fmla="val 4819"/>
                <a:gd name="f439" fmla="val 3211"/>
                <a:gd name="f440" fmla="val 4824"/>
                <a:gd name="f441" fmla="val 3212"/>
                <a:gd name="f442" fmla="val 4829"/>
                <a:gd name="f443" fmla="val 3215"/>
                <a:gd name="f444" fmla="val 3178"/>
                <a:gd name="f445" fmla="val 3141"/>
                <a:gd name="f446" fmla="val 4783"/>
                <a:gd name="f447" fmla="val 3104"/>
                <a:gd name="f448" fmla="val 4757"/>
                <a:gd name="f449" fmla="val 3076"/>
                <a:gd name="f450" fmla="val 4734"/>
                <a:gd name="f451" fmla="val 3048"/>
                <a:gd name="f452" fmla="val 4711"/>
                <a:gd name="f453" fmla="val 3018"/>
                <a:gd name="f454" fmla="val 4686"/>
                <a:gd name="f455" fmla="val 2995"/>
                <a:gd name="f456" fmla="val 4665"/>
                <a:gd name="f457" fmla="val 2972"/>
                <a:gd name="f458" fmla="val 4644"/>
                <a:gd name="f459" fmla="val 2947"/>
                <a:gd name="f460" fmla="val 4621"/>
                <a:gd name="f461" fmla="val 2926"/>
                <a:gd name="f462" fmla="val 4601"/>
                <a:gd name="f463" fmla="val 2905"/>
                <a:gd name="f464" fmla="val 4581"/>
                <a:gd name="f465" fmla="val 2884"/>
                <a:gd name="f466" fmla="val 2844"/>
                <a:gd name="f467" fmla="val 4512"/>
                <a:gd name="f468" fmla="val 2804"/>
                <a:gd name="f469" fmla="val 4465"/>
                <a:gd name="f470" fmla="val 4416"/>
                <a:gd name="f471" fmla="val 4370"/>
                <a:gd name="f472" fmla="val 2700"/>
                <a:gd name="f473" fmla="val 4324"/>
                <a:gd name="f474" fmla="val 2668"/>
                <a:gd name="f475" fmla="val 4277"/>
                <a:gd name="f476" fmla="val 2649"/>
                <a:gd name="f477" fmla="val 4226"/>
                <a:gd name="f478" fmla="val 2630"/>
                <a:gd name="f479" fmla="val 4175"/>
                <a:gd name="f480" fmla="val 2610"/>
                <a:gd name="f481" fmla="val 4122"/>
                <a:gd name="f482" fmla="val 2606"/>
                <a:gd name="f483" fmla="val 4060"/>
                <a:gd name="f484" fmla="val 2602"/>
                <a:gd name="f485" fmla="val 3998"/>
                <a:gd name="f486" fmla="val 2596"/>
                <a:gd name="f487" fmla="val 3936"/>
                <a:gd name="f488" fmla="val 2609"/>
                <a:gd name="f489" fmla="val 3858"/>
                <a:gd name="f490" fmla="val 2622"/>
                <a:gd name="f491" fmla="val 3780"/>
                <a:gd name="f492" fmla="val 3702"/>
                <a:gd name="f493" fmla="val 2654"/>
                <a:gd name="f494" fmla="val 3628"/>
                <a:gd name="f495" fmla="val 2673"/>
                <a:gd name="f496" fmla="val 3554"/>
                <a:gd name="f497" fmla="val 2694"/>
                <a:gd name="f498" fmla="val 3480"/>
                <a:gd name="f499" fmla="val 2709"/>
                <a:gd name="f500" fmla="val 3423"/>
                <a:gd name="f501" fmla="val 3366"/>
                <a:gd name="f502" fmla="val 3307"/>
                <a:gd name="f503" fmla="val 3262"/>
                <a:gd name="f504" fmla="val 2761"/>
                <a:gd name="f505" fmla="val 3217"/>
                <a:gd name="f506" fmla="val 2773"/>
                <a:gd name="f507" fmla="val 3170"/>
                <a:gd name="f508" fmla="val 3132"/>
                <a:gd name="f509" fmla="val 3094"/>
                <a:gd name="f510" fmla="val 2793"/>
                <a:gd name="f511" fmla="val 3056"/>
                <a:gd name="f512" fmla="val 2795"/>
                <a:gd name="f513" fmla="val 3023"/>
                <a:gd name="f514" fmla="val 2990"/>
                <a:gd name="f515" fmla="val 2798"/>
                <a:gd name="f516" fmla="val 2929"/>
                <a:gd name="f517" fmla="val 2903"/>
                <a:gd name="f518" fmla="val 2794"/>
                <a:gd name="f519" fmla="val 2877"/>
                <a:gd name="f520" fmla="val 2789"/>
                <a:gd name="f521" fmla="val 2855"/>
                <a:gd name="f522" fmla="val 2784"/>
                <a:gd name="f523" fmla="val 2833"/>
                <a:gd name="f524" fmla="val 2810"/>
                <a:gd name="f525" fmla="val 2772"/>
                <a:gd name="f526" fmla="val 2742"/>
                <a:gd name="f527" fmla="val 2718"/>
                <a:gd name="f528" fmla="val 2711"/>
                <a:gd name="f529" fmla="val 2704"/>
                <a:gd name="f530" fmla="val 2697"/>
                <a:gd name="f531" fmla="val 2683"/>
                <a:gd name="f532" fmla="val 2676"/>
                <a:gd name="f533" fmla="val 2669"/>
                <a:gd name="f534" fmla="val 2662"/>
                <a:gd name="f535" fmla="val 2655"/>
                <a:gd name="f536" fmla="val 2643"/>
                <a:gd name="f537" fmla="val 3298"/>
                <a:gd name="f538" fmla="val 1325"/>
                <a:gd name="f539" fmla="val 3285"/>
                <a:gd name="f540" fmla="val 1318"/>
                <a:gd name="f541" fmla="val 3272"/>
                <a:gd name="f542" fmla="val 1311"/>
                <a:gd name="f543" fmla="val 3257"/>
                <a:gd name="f544" fmla="val 1304"/>
                <a:gd name="f545" fmla="val 3245"/>
                <a:gd name="f546" fmla="val 1298"/>
                <a:gd name="f547" fmla="val 3233"/>
                <a:gd name="f548" fmla="val 1292"/>
                <a:gd name="f549" fmla="val 3219"/>
                <a:gd name="f550" fmla="val 1286"/>
                <a:gd name="f551" fmla="val 3208"/>
                <a:gd name="f552" fmla="val 1282"/>
                <a:gd name="f553" fmla="val 3197"/>
                <a:gd name="f554" fmla="val 1278"/>
                <a:gd name="f555" fmla="val 3185"/>
                <a:gd name="f556" fmla="val 1273"/>
                <a:gd name="f557" fmla="val 3177"/>
                <a:gd name="f558" fmla="val 1272"/>
                <a:gd name="f559" fmla="val 3169"/>
                <a:gd name="f560" fmla="val 1271"/>
                <a:gd name="f561" fmla="val 3160"/>
                <a:gd name="f562" fmla="val 1269"/>
                <a:gd name="f563" fmla="val 3118"/>
                <a:gd name="f564" fmla="val 1251"/>
                <a:gd name="f565" fmla="val 1233"/>
                <a:gd name="f566" fmla="val 3033"/>
                <a:gd name="f567" fmla="val 1215"/>
                <a:gd name="f568" fmla="val 2994"/>
                <a:gd name="f569" fmla="val 1187"/>
                <a:gd name="f570" fmla="val 1159"/>
                <a:gd name="f571" fmla="val 2914"/>
                <a:gd name="f572" fmla="val 1131"/>
                <a:gd name="f573" fmla="val 1089"/>
                <a:gd name="f574" fmla="val 1047"/>
                <a:gd name="f575" fmla="val 2822"/>
                <a:gd name="f576" fmla="val 1005"/>
                <a:gd name="f577" fmla="val 2806"/>
                <a:gd name="f578" fmla="val 946"/>
                <a:gd name="f579" fmla="val 2790"/>
                <a:gd name="f580" fmla="val 887"/>
                <a:gd name="f581" fmla="val 827"/>
                <a:gd name="f582" fmla="val 774"/>
                <a:gd name="f583" fmla="val 721"/>
                <a:gd name="f584" fmla="val 667"/>
                <a:gd name="f585" fmla="val 640"/>
                <a:gd name="f586" fmla="val 613"/>
                <a:gd name="f587" fmla="val 585"/>
                <a:gd name="f588" fmla="val 575"/>
                <a:gd name="f589" fmla="val 565"/>
                <a:gd name="f590" fmla="val 555"/>
                <a:gd name="f591" fmla="val 554"/>
                <a:gd name="f592" fmla="val 553"/>
                <a:gd name="f593" fmla="val 551"/>
                <a:gd name="f594" fmla="val 2755"/>
                <a:gd name="f595" fmla="val 487"/>
                <a:gd name="f596" fmla="val 423"/>
                <a:gd name="f597" fmla="val 358"/>
                <a:gd name="f598" fmla="val 2678"/>
                <a:gd name="f599" fmla="val 318"/>
                <a:gd name="f600" fmla="val 2639"/>
                <a:gd name="f601" fmla="val 278"/>
                <a:gd name="f602" fmla="val 2600"/>
                <a:gd name="f603" fmla="val 236"/>
                <a:gd name="f604" fmla="val 2544"/>
                <a:gd name="f605" fmla="val 218"/>
                <a:gd name="f606" fmla="val 2488"/>
                <a:gd name="f607" fmla="val 200"/>
                <a:gd name="f608" fmla="val 2431"/>
                <a:gd name="f609" fmla="val 181"/>
                <a:gd name="f610" fmla="val 2361"/>
                <a:gd name="f611" fmla="val 184"/>
                <a:gd name="f612" fmla="val 2291"/>
                <a:gd name="f613" fmla="val 187"/>
                <a:gd name="f614" fmla="val 2221"/>
                <a:gd name="f615" fmla="val 192"/>
                <a:gd name="f616" fmla="val 2173"/>
                <a:gd name="f617" fmla="val 202"/>
                <a:gd name="f618" fmla="val 212"/>
                <a:gd name="f619" fmla="val 2076"/>
                <a:gd name="f620" fmla="val 223"/>
                <a:gd name="f621" fmla="val 2052"/>
                <a:gd name="f622" fmla="val 228"/>
                <a:gd name="f623" fmla="val 2028"/>
                <a:gd name="f624" fmla="val 233"/>
                <a:gd name="f625" fmla="val 2002"/>
                <a:gd name="f626" fmla="val 239"/>
                <a:gd name="f627" fmla="val 1993"/>
                <a:gd name="f628" fmla="val 241"/>
                <a:gd name="f629" fmla="val 243"/>
                <a:gd name="f630" fmla="val 1974"/>
                <a:gd name="f631" fmla="val 245"/>
                <a:gd name="f632" fmla="val 1972"/>
                <a:gd name="f633" fmla="val 1971"/>
                <a:gd name="f634" fmla="val 246"/>
                <a:gd name="f635" fmla="val 1937"/>
                <a:gd name="f636" fmla="val 249"/>
                <a:gd name="f637" fmla="val 1903"/>
                <a:gd name="f638" fmla="val 252"/>
                <a:gd name="f639" fmla="val 1868"/>
                <a:gd name="f640" fmla="val 255"/>
                <a:gd name="f641" fmla="val 1839"/>
                <a:gd name="f642" fmla="val 1810"/>
                <a:gd name="f643" fmla="val 1779"/>
                <a:gd name="f644" fmla="val 1747"/>
                <a:gd name="f645" fmla="val 234"/>
                <a:gd name="f646" fmla="val 1683"/>
                <a:gd name="f647" fmla="val 1642"/>
                <a:gd name="f648" fmla="val 191"/>
                <a:gd name="f649" fmla="val 1601"/>
                <a:gd name="f650" fmla="val 170"/>
                <a:gd name="f651" fmla="val 149"/>
                <a:gd name="f652" fmla="val 1504"/>
                <a:gd name="f653" fmla="val 117"/>
                <a:gd name="f654" fmla="val 1448"/>
                <a:gd name="f655" fmla="val 85"/>
                <a:gd name="f656" fmla="val 1391"/>
                <a:gd name="f657" fmla="val 53"/>
                <a:gd name="f658" fmla="val 1353"/>
                <a:gd name="f659" fmla="val 36"/>
                <a:gd name="f660" fmla="val 1315"/>
                <a:gd name="f661" fmla="val 19"/>
                <a:gd name="f662" fmla="val 1275"/>
                <a:gd name="f663" fmla="val 2"/>
                <a:gd name="f664" fmla="val 1191"/>
                <a:gd name="f665" fmla="val 4"/>
                <a:gd name="f666" fmla="val 1149"/>
                <a:gd name="f667" fmla="val 8"/>
                <a:gd name="f668" fmla="val 1111"/>
                <a:gd name="f669" fmla="val 29"/>
                <a:gd name="f670" fmla="val 1073"/>
                <a:gd name="f671" fmla="val 50"/>
                <a:gd name="f672" fmla="val 1033"/>
                <a:gd name="f673" fmla="val 72"/>
                <a:gd name="f674" fmla="val 112"/>
                <a:gd name="f675" fmla="val 977"/>
                <a:gd name="f676" fmla="val 152"/>
                <a:gd name="f677" fmla="val 949"/>
                <a:gd name="f678" fmla="val 921"/>
                <a:gd name="f679" fmla="val 257"/>
                <a:gd name="f680" fmla="val 893"/>
                <a:gd name="f681" fmla="val 322"/>
                <a:gd name="f682" fmla="val 863"/>
                <a:gd name="f683" fmla="val 387"/>
                <a:gd name="f684" fmla="val 840"/>
                <a:gd name="f685" fmla="val 431"/>
                <a:gd name="f686" fmla="val 817"/>
                <a:gd name="f687" fmla="val 475"/>
                <a:gd name="f688" fmla="val 793"/>
                <a:gd name="f689" fmla="val 521"/>
                <a:gd name="f690" fmla="val 769"/>
                <a:gd name="f691" fmla="val 745"/>
                <a:gd name="f692" fmla="val 581"/>
                <a:gd name="f693" fmla="val 691"/>
                <a:gd name="f694" fmla="val 635"/>
                <a:gd name="f695" fmla="val 661"/>
                <a:gd name="f696" fmla="val 657"/>
                <a:gd name="f697" fmla="val 631"/>
                <a:gd name="f698" fmla="val 681"/>
                <a:gd name="f699" fmla="val 590"/>
                <a:gd name="f700" fmla="val 702"/>
                <a:gd name="f701" fmla="val 549"/>
                <a:gd name="f702" fmla="val 723"/>
                <a:gd name="f703" fmla="val 506"/>
                <a:gd name="f704" fmla="val 464"/>
                <a:gd name="f705" fmla="val 766"/>
                <a:gd name="f706" fmla="val 422"/>
                <a:gd name="f707" fmla="val 787"/>
                <a:gd name="f708" fmla="val 378"/>
                <a:gd name="f709" fmla="val 808"/>
                <a:gd name="f710" fmla="val 356"/>
                <a:gd name="f711" fmla="val 819"/>
                <a:gd name="f712" fmla="val 334"/>
                <a:gd name="f713" fmla="val 830"/>
                <a:gd name="f714" fmla="val 312"/>
                <a:gd name="f715" fmla="val 841"/>
                <a:gd name="f716" fmla="val 304"/>
                <a:gd name="f717" fmla="val 845"/>
                <a:gd name="f718" fmla="val 296"/>
                <a:gd name="f719" fmla="val 849"/>
                <a:gd name="f720" fmla="val 288"/>
                <a:gd name="f721" fmla="val 853"/>
                <a:gd name="f722" fmla="val 287"/>
                <a:gd name="f723" fmla="val 286"/>
                <a:gd name="f724" fmla="val 285"/>
                <a:gd name="f725" fmla="val 855"/>
                <a:gd name="f726" fmla="val 244"/>
                <a:gd name="f727" fmla="val 891"/>
                <a:gd name="f728" fmla="val 203"/>
                <a:gd name="f729" fmla="val 927"/>
                <a:gd name="f730" fmla="val 161"/>
                <a:gd name="f731" fmla="val 964"/>
                <a:gd name="f732" fmla="val 137"/>
                <a:gd name="f733" fmla="val 113"/>
                <a:gd name="f734" fmla="val 1046"/>
                <a:gd name="f735" fmla="val 88"/>
                <a:gd name="f736" fmla="val 83"/>
                <a:gd name="f737" fmla="val 1137"/>
                <a:gd name="f738" fmla="val 78"/>
                <a:gd name="f739" fmla="val 1185"/>
                <a:gd name="f740" fmla="val 71"/>
                <a:gd name="f741" fmla="val 1235"/>
                <a:gd name="f742" fmla="val 87"/>
                <a:gd name="f743" fmla="val 103"/>
                <a:gd name="f744" fmla="val 1349"/>
                <a:gd name="f745" fmla="val 120"/>
                <a:gd name="f746" fmla="val 1408"/>
                <a:gd name="f747" fmla="val 133"/>
                <a:gd name="f748" fmla="val 1456"/>
                <a:gd name="f749" fmla="val 146"/>
                <a:gd name="f750" fmla="val 1554"/>
                <a:gd name="f751" fmla="val 162"/>
                <a:gd name="f752" fmla="val 1611"/>
                <a:gd name="f753" fmla="val 163"/>
                <a:gd name="f754" fmla="val 1668"/>
                <a:gd name="f755" fmla="val 164"/>
                <a:gd name="f756" fmla="val 1725"/>
                <a:gd name="f757" fmla="val 153"/>
                <a:gd name="f758" fmla="val 1782"/>
                <a:gd name="f759" fmla="val 142"/>
                <a:gd name="f760" fmla="val 130"/>
                <a:gd name="f761" fmla="val 1897"/>
                <a:gd name="f762" fmla="val 108"/>
                <a:gd name="f763" fmla="val 1945"/>
                <a:gd name="f764" fmla="val 86"/>
                <a:gd name="f765" fmla="val 64"/>
                <a:gd name="f766" fmla="val 2043"/>
                <a:gd name="f767" fmla="val 43"/>
                <a:gd name="f768" fmla="val 2092"/>
                <a:gd name="f769" fmla="val 22"/>
                <a:gd name="f770" fmla="val 2141"/>
                <a:gd name="f771" fmla="val 2191"/>
                <a:gd name="f772" fmla="val 2238"/>
                <a:gd name="f773" fmla="val 2333"/>
                <a:gd name="f774" fmla="val 31"/>
                <a:gd name="f775" fmla="val 54"/>
                <a:gd name="f776" fmla="val 2413"/>
                <a:gd name="f777" fmla="val 79"/>
                <a:gd name="f778" fmla="val 2455"/>
                <a:gd name="f779" fmla="val 2513"/>
                <a:gd name="f780" fmla="val 2542"/>
                <a:gd name="f781" fmla="val 213"/>
                <a:gd name="f782" fmla="val 2543"/>
                <a:gd name="f783" fmla="val 224"/>
                <a:gd name="f784" fmla="val 2546"/>
                <a:gd name="f785" fmla="val 254"/>
                <a:gd name="f786" fmla="val 2549"/>
                <a:gd name="f787" fmla="val 272"/>
                <a:gd name="f788" fmla="val 2552"/>
                <a:gd name="f789" fmla="val 292"/>
                <a:gd name="f790" fmla="val 2555"/>
                <a:gd name="f791" fmla="val 313"/>
                <a:gd name="f792" fmla="val 2558"/>
                <a:gd name="f793" fmla="val 2561"/>
                <a:gd name="f794" fmla="val 357"/>
                <a:gd name="f795" fmla="val 2564"/>
                <a:gd name="f796" fmla="val 379"/>
                <a:gd name="f797" fmla="val 2565"/>
                <a:gd name="f798" fmla="val 401"/>
                <a:gd name="f799" fmla="val 2566"/>
                <a:gd name="f800" fmla="val 2569"/>
                <a:gd name="f801" fmla="val 462"/>
                <a:gd name="f802" fmla="val 2573"/>
                <a:gd name="f803" fmla="val 501"/>
                <a:gd name="f804" fmla="val 2577"/>
                <a:gd name="f805" fmla="val 541"/>
                <a:gd name="f806" fmla="val 588"/>
                <a:gd name="f807" fmla="val 2595"/>
                <a:gd name="f808" fmla="val 682"/>
                <a:gd name="f809" fmla="val 2624"/>
                <a:gd name="f810" fmla="val 734"/>
                <a:gd name="f811" fmla="val 2652"/>
                <a:gd name="f812" fmla="val 786"/>
                <a:gd name="f813" fmla="val 2680"/>
                <a:gd name="f814" fmla="val 839"/>
                <a:gd name="f815" fmla="val 894"/>
                <a:gd name="f816" fmla="val 2799"/>
                <a:gd name="f817" fmla="val 1004"/>
                <a:gd name="f818" fmla="val 2846"/>
                <a:gd name="f819" fmla="val 1018"/>
                <a:gd name="f820" fmla="val 2865"/>
                <a:gd name="f821" fmla="val 1032"/>
                <a:gd name="f822" fmla="val 2904"/>
                <a:gd name="f823" fmla="val 1061"/>
                <a:gd name="f824" fmla="val 2924"/>
                <a:gd name="f825" fmla="val 1076"/>
                <a:gd name="f826" fmla="val 2944"/>
                <a:gd name="f827" fmla="val 1093"/>
                <a:gd name="f828" fmla="val 2966"/>
                <a:gd name="f829" fmla="val 1112"/>
                <a:gd name="f830" fmla="val 2991"/>
                <a:gd name="f831" fmla="val 3016"/>
                <a:gd name="f832" fmla="val 1151"/>
                <a:gd name="f833" fmla="val 1175"/>
                <a:gd name="f834" fmla="val 1199"/>
                <a:gd name="f835" fmla="val 3113"/>
                <a:gd name="f836" fmla="val 1225"/>
                <a:gd name="f837" fmla="val 3149"/>
                <a:gd name="f838" fmla="val 1262"/>
                <a:gd name="f839" fmla="val 1299"/>
                <a:gd name="f840" fmla="val 1338"/>
                <a:gd name="f841" fmla="val 3222"/>
                <a:gd name="f842" fmla="val 1387"/>
                <a:gd name="f843" fmla="val 3227"/>
                <a:gd name="f844" fmla="val 1436"/>
                <a:gd name="f845" fmla="val 3232"/>
                <a:gd name="f846" fmla="val 1487"/>
                <a:gd name="f847" fmla="val 3239"/>
                <a:gd name="f848" fmla="val 1537"/>
                <a:gd name="f849" fmla="val 1637"/>
                <a:gd name="f850" fmla="val 3203"/>
                <a:gd name="f851" fmla="val 1674"/>
                <a:gd name="f852" fmla="val 3176"/>
                <a:gd name="f853" fmla="val 1750"/>
                <a:gd name="f854" fmla="val 1758"/>
                <a:gd name="f855" fmla="val 3114"/>
                <a:gd name="f856" fmla="val 1766"/>
                <a:gd name="f857" fmla="val 3106"/>
                <a:gd name="f858" fmla="val 3096"/>
                <a:gd name="f859" fmla="val 1786"/>
                <a:gd name="f860" fmla="val 3085"/>
                <a:gd name="f861" fmla="val 1797"/>
                <a:gd name="f862" fmla="val 3074"/>
                <a:gd name="f863" fmla="val 1809"/>
                <a:gd name="f864" fmla="val 3063"/>
                <a:gd name="f865" fmla="val 1821"/>
                <a:gd name="f866" fmla="val 3050"/>
                <a:gd name="f867" fmla="val 1833"/>
                <a:gd name="f868" fmla="val 3037"/>
                <a:gd name="f869" fmla="val 1847"/>
                <a:gd name="f870" fmla="val 3024"/>
                <a:gd name="f871" fmla="val 3011"/>
                <a:gd name="f872" fmla="val 1875"/>
                <a:gd name="f873" fmla="val 2998"/>
                <a:gd name="f874" fmla="val 1889"/>
                <a:gd name="f875" fmla="val 2984"/>
                <a:gd name="f876" fmla="val 1911"/>
                <a:gd name="f877" fmla="val 2965"/>
                <a:gd name="f878" fmla="val 2946"/>
                <a:gd name="f879" fmla="val 1955"/>
                <a:gd name="f880" fmla="val 1981"/>
                <a:gd name="f881" fmla="val 2911"/>
                <a:gd name="f882" fmla="val 2007"/>
                <a:gd name="f883" fmla="val 2896"/>
                <a:gd name="f884" fmla="val 2880"/>
                <a:gd name="f885" fmla="val 2868"/>
                <a:gd name="f886" fmla="val 2856"/>
                <a:gd name="f887" fmla="val 2122"/>
                <a:gd name="f888" fmla="val 2155"/>
                <a:gd name="f889" fmla="val 2836"/>
                <a:gd name="f890" fmla="val 2188"/>
                <a:gd name="f891" fmla="val 2828"/>
                <a:gd name="f892" fmla="val 2818"/>
                <a:gd name="f893" fmla="val 2816"/>
                <a:gd name="f894" fmla="val 2813"/>
                <a:gd name="f895" fmla="val 2807"/>
                <a:gd name="f896" fmla="val 2801"/>
                <a:gd name="f897" fmla="val 2792"/>
                <a:gd name="f898" fmla="val 2229"/>
                <a:gd name="f899" fmla="val 2237"/>
                <a:gd name="f900" fmla="val 2245"/>
                <a:gd name="f901" fmla="val 2255"/>
                <a:gd name="f902" fmla="val 2265"/>
                <a:gd name="f903" fmla="val 2275"/>
                <a:gd name="f904" fmla="val 2295"/>
                <a:gd name="f905" fmla="val 2313"/>
                <a:gd name="f906" fmla="val 2321"/>
                <a:gd name="f907" fmla="val 2780"/>
                <a:gd name="f908" fmla="val 2474"/>
                <a:gd name="f909" fmla="val 2498"/>
                <a:gd name="f910" fmla="val 2522"/>
                <a:gd name="f911" fmla="val 2548"/>
                <a:gd name="f912" fmla="val 2557"/>
                <a:gd name="f913" fmla="val 2576"/>
                <a:gd name="f914" fmla="val 2578"/>
                <a:gd name="f915" fmla="val 2580"/>
                <a:gd name="f916" fmla="val 2586"/>
                <a:gd name="f917" fmla="val 2592"/>
                <a:gd name="f918" fmla="val 2607"/>
                <a:gd name="f919" fmla="val 2614"/>
                <a:gd name="f920" fmla="val 2621"/>
                <a:gd name="f921" fmla="val 2628"/>
                <a:gd name="f922" fmla="val 2642"/>
                <a:gd name="f923" fmla="val 2656"/>
                <a:gd name="f924" fmla="val 2663"/>
                <a:gd name="f925" fmla="val 2679"/>
                <a:gd name="f926" fmla="val 2682"/>
                <a:gd name="f927" fmla="val 2685"/>
                <a:gd name="f928" fmla="val 2693"/>
                <a:gd name="f929" fmla="val 2696"/>
                <a:gd name="f930" fmla="val 2706"/>
                <a:gd name="f931" fmla="val 2713"/>
                <a:gd name="f932" fmla="val 2847"/>
                <a:gd name="f933" fmla="val 2686"/>
                <a:gd name="f934" fmla="val 2878"/>
                <a:gd name="f935" fmla="val 2909"/>
                <a:gd name="f936" fmla="val 2942"/>
                <a:gd name="f937" fmla="val 2590"/>
                <a:gd name="f938" fmla="val 2961"/>
                <a:gd name="f939" fmla="val 2554"/>
                <a:gd name="f940" fmla="val 2980"/>
                <a:gd name="f941" fmla="val 2518"/>
                <a:gd name="f942" fmla="val 3001"/>
                <a:gd name="f943" fmla="val 2482"/>
                <a:gd name="f944" fmla="val 3008"/>
                <a:gd name="f945" fmla="val 2447"/>
                <a:gd name="f946" fmla="val 3015"/>
                <a:gd name="f947" fmla="val 2412"/>
                <a:gd name="f948" fmla="val 3022"/>
                <a:gd name="f949" fmla="val 2375"/>
                <a:gd name="f950" fmla="val 3027"/>
                <a:gd name="f951" fmla="val 3032"/>
                <a:gd name="f952" fmla="val 3038"/>
                <a:gd name="f953" fmla="val 2180"/>
                <a:gd name="f954" fmla="val 3062"/>
                <a:gd name="f955" fmla="val 2134"/>
                <a:gd name="f956" fmla="val 3086"/>
                <a:gd name="f957" fmla="val 3111"/>
                <a:gd name="f958" fmla="val 3146"/>
                <a:gd name="f959" fmla="val 2006"/>
                <a:gd name="f960" fmla="val 3181"/>
                <a:gd name="f961" fmla="val 3216"/>
                <a:gd name="f962" fmla="val 1936"/>
                <a:gd name="f963" fmla="val 3253"/>
                <a:gd name="f964" fmla="val 1908"/>
                <a:gd name="f965" fmla="val 3290"/>
                <a:gd name="f966" fmla="val 1880"/>
                <a:gd name="f967" fmla="val 3327"/>
                <a:gd name="f968" fmla="val 1850"/>
                <a:gd name="f969" fmla="val 3357"/>
                <a:gd name="f970" fmla="val 3387"/>
                <a:gd name="f971" fmla="val 1768"/>
                <a:gd name="f972" fmla="val 3419"/>
                <a:gd name="f973" fmla="val 3428"/>
                <a:gd name="f974" fmla="val 1676"/>
                <a:gd name="f975" fmla="val 1627"/>
                <a:gd name="f976" fmla="val 3447"/>
                <a:gd name="f977" fmla="val 1577"/>
                <a:gd name="f978" fmla="val 3434"/>
                <a:gd name="f979" fmla="val 1530"/>
                <a:gd name="f980" fmla="val 3421"/>
                <a:gd name="f981" fmla="val 1483"/>
                <a:gd name="f982" fmla="val 1434"/>
                <a:gd name="f983" fmla="val 3371"/>
                <a:gd name="f984" fmla="val 1398"/>
                <a:gd name="f985" fmla="val 1362"/>
                <a:gd name="f986" fmla="val 1788"/>
                <a:gd name="f987" fmla="val 1568"/>
                <a:gd name="f988" fmla="val 1458"/>
                <a:gd name="f989" fmla="val 2837"/>
                <a:gd name="f990" fmla="val 1354"/>
                <a:gd name="f991" fmla="val 2814"/>
                <a:gd name="f992" fmla="val 1250"/>
                <a:gd name="f993" fmla="val 1145"/>
                <a:gd name="f994" fmla="val 2767"/>
                <a:gd name="f995" fmla="val 1051"/>
                <a:gd name="f996" fmla="val 957"/>
                <a:gd name="f997" fmla="val 862"/>
                <a:gd name="f998" fmla="val 2619"/>
                <a:gd name="f999" fmla="val 783"/>
                <a:gd name="f1000" fmla="val 704"/>
                <a:gd name="f1001" fmla="val 2477"/>
                <a:gd name="f1002" fmla="val 625"/>
                <a:gd name="f1003" fmla="val 2405"/>
                <a:gd name="f1004" fmla="val 567"/>
                <a:gd name="f1005" fmla="val 509"/>
                <a:gd name="f1006" fmla="val 2225"/>
                <a:gd name="f1007" fmla="val 449"/>
                <a:gd name="f1008" fmla="val 417"/>
                <a:gd name="f1009" fmla="val 2030"/>
                <a:gd name="f1010" fmla="val 385"/>
                <a:gd name="f1011" fmla="val 1926"/>
                <a:gd name="f1012" fmla="val 351"/>
                <a:gd name="f1013" fmla="val 348"/>
                <a:gd name="f1014" fmla="val 1708"/>
                <a:gd name="f1015" fmla="val 345"/>
                <a:gd name="f1016" fmla="val 340"/>
                <a:gd name="f1017" fmla="val 1482"/>
                <a:gd name="f1018" fmla="val 364"/>
                <a:gd name="f1019" fmla="val 1377"/>
                <a:gd name="f1020" fmla="val 388"/>
                <a:gd name="f1021" fmla="val 413"/>
                <a:gd name="f1022" fmla="val 1165"/>
                <a:gd name="f1023" fmla="val 1072"/>
                <a:gd name="f1024" fmla="val 511"/>
                <a:gd name="f1025" fmla="val 979"/>
                <a:gd name="f1026" fmla="val 561"/>
                <a:gd name="f1027" fmla="val 884"/>
                <a:gd name="f1028" fmla="val 632"/>
                <a:gd name="f1029" fmla="val 807"/>
                <a:gd name="f1030" fmla="val 703"/>
                <a:gd name="f1031" fmla="val 730"/>
                <a:gd name="f1032" fmla="val 776"/>
                <a:gd name="f1033" fmla="val 651"/>
                <a:gd name="f1034" fmla="val 867"/>
                <a:gd name="f1035" fmla="val 594"/>
                <a:gd name="f1036" fmla="val 958"/>
                <a:gd name="f1037" fmla="val 537"/>
                <a:gd name="f1038" fmla="val 1049"/>
                <a:gd name="f1039" fmla="val 480"/>
                <a:gd name="f1040" fmla="val 1157"/>
                <a:gd name="f1041" fmla="val 448"/>
                <a:gd name="f1042" fmla="val 1265"/>
                <a:gd name="f1043" fmla="val 416"/>
                <a:gd name="f1044" fmla="val 1373"/>
                <a:gd name="f1045" fmla="val 383"/>
                <a:gd name="f1046" fmla="val 380"/>
                <a:gd name="f1047" fmla="val 1591"/>
                <a:gd name="f1048" fmla="val 377"/>
                <a:gd name="f1049" fmla="val 1700"/>
                <a:gd name="f1050" fmla="val 372"/>
                <a:gd name="f1051" fmla="val 1803"/>
                <a:gd name="f1052" fmla="val 396"/>
                <a:gd name="f1053" fmla="val 1906"/>
                <a:gd name="f1054" fmla="val 420"/>
                <a:gd name="f1055" fmla="val 444"/>
                <a:gd name="f1056" fmla="val 2103"/>
                <a:gd name="f1057" fmla="val 492"/>
                <a:gd name="f1058" fmla="val 2196"/>
                <a:gd name="f1059" fmla="val 540"/>
                <a:gd name="f1060" fmla="val 660"/>
                <a:gd name="f1061" fmla="val 2445"/>
                <a:gd name="f1062" fmla="val 2524"/>
                <a:gd name="f1063" fmla="val 801"/>
                <a:gd name="f1064" fmla="val 2583"/>
                <a:gd name="f1065" fmla="val 889"/>
                <a:gd name="f1066" fmla="val 2702"/>
                <a:gd name="f1067" fmla="val 1067"/>
                <a:gd name="f1068" fmla="val 1171"/>
                <a:gd name="f1069" fmla="val 1379"/>
                <a:gd name="f1070" fmla="val 1492"/>
                <a:gd name="f1071" fmla="val 2815"/>
                <a:gd name="f1072" fmla="val 1605"/>
                <a:gd name="f1073" fmla="val 2819"/>
                <a:gd name="f1074" fmla="val 1718"/>
                <a:gd name="f1075" fmla="val 1823"/>
                <a:gd name="f1076" fmla="val 2769"/>
                <a:gd name="f1077" fmla="val 1928"/>
                <a:gd name="f1078" fmla="val 2692"/>
                <a:gd name="f1079" fmla="val 2127"/>
                <a:gd name="f1080" fmla="val 2220"/>
                <a:gd name="f1081" fmla="val 2446"/>
                <a:gd name="f1082" fmla="val 2469"/>
                <a:gd name="f1083" fmla="val 2283"/>
                <a:gd name="f1084" fmla="val 2605"/>
                <a:gd name="f1085" fmla="val 2193"/>
                <a:gd name="f1086" fmla="val 2102"/>
                <a:gd name="f1087" fmla="val 2719"/>
                <a:gd name="f1088" fmla="val 1998"/>
                <a:gd name="f1089" fmla="val 1894"/>
                <a:gd name="f1090" fmla="*/ f0 1 3448"/>
                <a:gd name="f1091" fmla="*/ f1 1 4947"/>
                <a:gd name="f1092" fmla="*/ 660 f1090 1"/>
                <a:gd name="f1093" fmla="*/ 2480 f1090 1"/>
                <a:gd name="f1094" fmla="*/ 2420 f1091 1"/>
                <a:gd name="f1095" fmla="*/ 790 f10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2" t="f1095" r="f1093" b="f1094"/>
              <a:pathLst>
                <a:path w="3448" h="4947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49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35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31" y="f103"/>
                  </a:cubicBezTo>
                  <a:cubicBezTo>
                    <a:pt x="f104" y="f105"/>
                    <a:pt x="f106" y="f107"/>
                    <a:pt x="f27" y="f108"/>
                  </a:cubicBezTo>
                  <a:cubicBezTo>
                    <a:pt x="f25" y="f109"/>
                    <a:pt x="f110" y="f111"/>
                    <a:pt x="f112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7" y="f118"/>
                    <a:pt x="f119" y="f111"/>
                    <a:pt x="f120" y="f109"/>
                  </a:cubicBezTo>
                  <a:cubicBezTo>
                    <a:pt x="f121" y="f91"/>
                    <a:pt x="f122" y="f123"/>
                    <a:pt x="f124" y="f125"/>
                  </a:cubicBezTo>
                  <a:cubicBezTo>
                    <a:pt x="f126" y="f127"/>
                    <a:pt x="f128" y="f129"/>
                    <a:pt x="f130" y="f103"/>
                  </a:cubicBezTo>
                  <a:cubicBezTo>
                    <a:pt x="f131" y="f132"/>
                    <a:pt x="f133" y="f134"/>
                    <a:pt x="f135" y="f92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24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5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19" y="f180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8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9"/>
                  </a:cubicBezTo>
                  <a:cubicBezTo>
                    <a:pt x="f208" y="f210"/>
                    <a:pt x="f208" y="f211"/>
                    <a:pt x="f208" y="f212"/>
                  </a:cubicBezTo>
                  <a:cubicBezTo>
                    <a:pt x="f208" y="f213"/>
                    <a:pt x="f208" y="f214"/>
                    <a:pt x="f208" y="f215"/>
                  </a:cubicBezTo>
                  <a:cubicBezTo>
                    <a:pt x="f208" y="f216"/>
                    <a:pt x="f208" y="f217"/>
                    <a:pt x="f208" y="f218"/>
                  </a:cubicBezTo>
                  <a:cubicBezTo>
                    <a:pt x="f208" y="f219"/>
                    <a:pt x="f208" y="f220"/>
                    <a:pt x="f208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cubicBezTo>
                    <a:pt x="f252" y="f253"/>
                    <a:pt x="f131" y="f254"/>
                    <a:pt x="f255" y="f256"/>
                  </a:cubicBezTo>
                  <a:cubicBezTo>
                    <a:pt x="f257" y="f258"/>
                    <a:pt x="f259" y="f260"/>
                    <a:pt x="f261" y="f262"/>
                  </a:cubicBezTo>
                  <a:cubicBezTo>
                    <a:pt x="f263" y="f264"/>
                    <a:pt x="f265" y="f266"/>
                    <a:pt x="f3" y="f4"/>
                  </a:cubicBezTo>
                  <a:close/>
                  <a:moveTo>
                    <a:pt x="f267" y="f268"/>
                  </a:move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6"/>
                    <a:pt x="f277" y="f278"/>
                    <a:pt x="f279" y="f280"/>
                  </a:cubicBez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6"/>
                    <a:pt x="f288" y="f286"/>
                    <a:pt x="f289" y="f290"/>
                  </a:cubicBezTo>
                  <a:cubicBezTo>
                    <a:pt x="f291" y="f290"/>
                    <a:pt x="f292" y="f290"/>
                    <a:pt x="f293" y="f290"/>
                  </a:cubicBezTo>
                  <a:cubicBezTo>
                    <a:pt x="f294" y="f290"/>
                    <a:pt x="f295" y="f290"/>
                    <a:pt x="f296" y="f290"/>
                  </a:cubicBezTo>
                  <a:cubicBezTo>
                    <a:pt x="f297" y="f290"/>
                    <a:pt x="f226" y="f290"/>
                    <a:pt x="f230" y="f290"/>
                  </a:cubicBezTo>
                  <a:cubicBezTo>
                    <a:pt x="f298" y="f290"/>
                    <a:pt x="f299" y="f290"/>
                    <a:pt x="f244" y="f290"/>
                  </a:cubicBezTo>
                  <a:cubicBezTo>
                    <a:pt x="f244" y="f300"/>
                    <a:pt x="f244" y="f301"/>
                    <a:pt x="f244" y="f302"/>
                  </a:cubicBezTo>
                  <a:cubicBezTo>
                    <a:pt x="f244" y="f303"/>
                    <a:pt x="f244" y="f304"/>
                    <a:pt x="f244" y="f305"/>
                  </a:cubicBezTo>
                  <a:cubicBezTo>
                    <a:pt x="f244" y="f306"/>
                    <a:pt x="f244" y="f307"/>
                    <a:pt x="f244" y="f308"/>
                  </a:cubicBezTo>
                  <a:cubicBezTo>
                    <a:pt x="f244" y="f309"/>
                    <a:pt x="f244" y="f310"/>
                    <a:pt x="f244" y="f245"/>
                  </a:cubicBezTo>
                  <a:cubicBezTo>
                    <a:pt x="f311" y="f312"/>
                    <a:pt x="f242" y="f243"/>
                    <a:pt x="f238" y="f239"/>
                  </a:cubicBezTo>
                  <a:cubicBezTo>
                    <a:pt x="f299" y="f247"/>
                    <a:pt x="f313" y="f314"/>
                    <a:pt x="f232" y="f233"/>
                  </a:cubicBezTo>
                  <a:cubicBezTo>
                    <a:pt x="f315" y="f231"/>
                    <a:pt x="f316" y="f229"/>
                    <a:pt x="f226" y="f227"/>
                  </a:cubicBezTo>
                  <a:cubicBezTo>
                    <a:pt x="f224" y="f317"/>
                    <a:pt x="f222" y="f318"/>
                    <a:pt x="f208" y="f221"/>
                  </a:cubicBezTo>
                  <a:cubicBezTo>
                    <a:pt x="f319" y="f320"/>
                    <a:pt x="f321" y="f322"/>
                    <a:pt x="f289" y="f323"/>
                  </a:cubicBezTo>
                  <a:cubicBezTo>
                    <a:pt x="f324" y="f325"/>
                    <a:pt x="f281" y="f326"/>
                    <a:pt x="f327" y="f215"/>
                  </a:cubicBezTo>
                  <a:cubicBezTo>
                    <a:pt x="f328" y="f329"/>
                    <a:pt x="f330" y="f331"/>
                    <a:pt x="f332" y="f333"/>
                  </a:cubicBezTo>
                  <a:cubicBezTo>
                    <a:pt x="f328" y="f334"/>
                    <a:pt x="f335" y="f336"/>
                    <a:pt x="f281" y="f337"/>
                  </a:cubicBezTo>
                  <a:cubicBezTo>
                    <a:pt x="f338" y="f339"/>
                    <a:pt x="f340" y="f341"/>
                    <a:pt x="f342" y="f343"/>
                  </a:cubicBezTo>
                  <a:cubicBezTo>
                    <a:pt x="f319" y="f344"/>
                    <a:pt x="f295" y="f194"/>
                    <a:pt x="f345" y="f346"/>
                  </a:cubicBezTo>
                  <a:cubicBezTo>
                    <a:pt x="f224" y="f347"/>
                    <a:pt x="f228" y="f348"/>
                    <a:pt x="f298" y="f349"/>
                  </a:cubicBezTo>
                  <a:cubicBezTo>
                    <a:pt x="f350" y="f351"/>
                    <a:pt x="f352" y="f353"/>
                    <a:pt x="f354" y="f355"/>
                  </a:cubicBezTo>
                  <a:cubicBezTo>
                    <a:pt x="f356" y="f357"/>
                    <a:pt x="f358" y="f359"/>
                    <a:pt x="f360" y="f361"/>
                  </a:cubicBezTo>
                  <a:cubicBezTo>
                    <a:pt x="f358" y="f362"/>
                    <a:pt x="f363" y="f364"/>
                    <a:pt x="f365" y="f366"/>
                  </a:cubicBezTo>
                  <a:cubicBezTo>
                    <a:pt x="f238" y="f367"/>
                    <a:pt x="f368" y="f369"/>
                    <a:pt x="f370" y="f371"/>
                  </a:cubicBezTo>
                  <a:cubicBezTo>
                    <a:pt x="f372" y="f373"/>
                    <a:pt x="f374" y="f375"/>
                    <a:pt x="f376" y="f147"/>
                  </a:cubicBezTo>
                  <a:cubicBezTo>
                    <a:pt x="f277" y="f377"/>
                    <a:pt x="f378" y="f379"/>
                    <a:pt x="f380" y="f381"/>
                  </a:cubicBezTo>
                  <a:cubicBezTo>
                    <a:pt x="f382" y="f383"/>
                    <a:pt x="f267" y="f384"/>
                    <a:pt x="f385" y="f386"/>
                  </a:cubicBezTo>
                  <a:cubicBezTo>
                    <a:pt x="f387" y="f388"/>
                    <a:pt x="f270" y="f389"/>
                    <a:pt x="f390" y="f391"/>
                  </a:cubicBezTo>
                  <a:cubicBezTo>
                    <a:pt x="f302" y="f392"/>
                    <a:pt x="f393" y="f394"/>
                    <a:pt x="f247" y="f395"/>
                  </a:cubicBezTo>
                  <a:cubicBezTo>
                    <a:pt x="f396" y="f397"/>
                    <a:pt x="f398" y="f399"/>
                    <a:pt x="f223" y="f400"/>
                  </a:cubicBezTo>
                  <a:cubicBezTo>
                    <a:pt x="f221" y="f401"/>
                    <a:pt x="f402" y="f403"/>
                    <a:pt x="f404" y="f405"/>
                  </a:cubicBezTo>
                  <a:cubicBezTo>
                    <a:pt x="f406" y="f407"/>
                    <a:pt x="f408" y="f409"/>
                    <a:pt x="f218" y="f410"/>
                  </a:cubicBezTo>
                  <a:cubicBezTo>
                    <a:pt x="f217" y="f411"/>
                    <a:pt x="f412" y="f413"/>
                    <a:pt x="f414" y="f389"/>
                  </a:cubicBezTo>
                  <a:cubicBezTo>
                    <a:pt x="f415" y="f416"/>
                    <a:pt x="f417" y="f418"/>
                    <a:pt x="f419" y="f420"/>
                  </a:cubicBezTo>
                  <a:cubicBezTo>
                    <a:pt x="f421" y="f422"/>
                    <a:pt x="f12" y="f423"/>
                    <a:pt x="f424" y="f425"/>
                  </a:cubicBezTo>
                  <a:cubicBezTo>
                    <a:pt x="f426" y="f425"/>
                    <a:pt x="f427" y="f425"/>
                    <a:pt x="f207" y="f425"/>
                  </a:cubicBezTo>
                  <a:cubicBezTo>
                    <a:pt x="f428" y="f429"/>
                    <a:pt x="f430" y="f431"/>
                    <a:pt x="f432" y="f433"/>
                  </a:cubicBezTo>
                  <a:cubicBezTo>
                    <a:pt x="f434" y="f435"/>
                    <a:pt x="f436" y="f423"/>
                    <a:pt x="f437" y="f438"/>
                  </a:cubicBezTo>
                  <a:cubicBezTo>
                    <a:pt x="f439" y="f440"/>
                    <a:pt x="f441" y="f442"/>
                    <a:pt x="f443" y="f386"/>
                  </a:cubicBezTo>
                  <a:cubicBezTo>
                    <a:pt x="f444" y="f429"/>
                    <a:pt x="f445" y="f446"/>
                    <a:pt x="f447" y="f448"/>
                  </a:cubicBezTo>
                  <a:cubicBezTo>
                    <a:pt x="f449" y="f450"/>
                    <a:pt x="f451" y="f452"/>
                    <a:pt x="f453" y="f454"/>
                  </a:cubicBezTo>
                  <a:cubicBezTo>
                    <a:pt x="f455" y="f456"/>
                    <a:pt x="f457" y="f458"/>
                    <a:pt x="f459" y="f460"/>
                  </a:cubicBezTo>
                  <a:cubicBezTo>
                    <a:pt x="f461" y="f462"/>
                    <a:pt x="f463" y="f464"/>
                    <a:pt x="f465" y="f113"/>
                  </a:cubicBezTo>
                  <a:cubicBezTo>
                    <a:pt x="f466" y="f467"/>
                    <a:pt x="f468" y="f469"/>
                    <a:pt x="f245" y="f470"/>
                  </a:cubicBezTo>
                  <a:cubicBezTo>
                    <a:pt x="f282" y="f471"/>
                    <a:pt x="f472" y="f473"/>
                    <a:pt x="f474" y="f475"/>
                  </a:cubicBezTo>
                  <a:cubicBezTo>
                    <a:pt x="f476" y="f477"/>
                    <a:pt x="f478" y="f479"/>
                    <a:pt x="f480" y="f481"/>
                  </a:cubicBezTo>
                  <a:cubicBezTo>
                    <a:pt x="f482" y="f483"/>
                    <a:pt x="f484" y="f485"/>
                    <a:pt x="f486" y="f487"/>
                  </a:cubicBezTo>
                  <a:cubicBezTo>
                    <a:pt x="f488" y="f489"/>
                    <a:pt x="f490" y="f491"/>
                    <a:pt x="f267" y="f492"/>
                  </a:cubicBezTo>
                  <a:cubicBezTo>
                    <a:pt x="f493" y="f494"/>
                    <a:pt x="f495" y="f496"/>
                    <a:pt x="f497" y="f498"/>
                  </a:cubicBezTo>
                  <a:cubicBezTo>
                    <a:pt x="f499" y="f500"/>
                    <a:pt x="f276" y="f501"/>
                    <a:pt x="f303" y="f502"/>
                  </a:cubicBezTo>
                  <a:cubicBezTo>
                    <a:pt x="f306" y="f503"/>
                    <a:pt x="f504" y="f505"/>
                    <a:pt x="f506" y="f507"/>
                  </a:cubicBezTo>
                  <a:cubicBezTo>
                    <a:pt x="f233" y="f508"/>
                    <a:pt x="f231" y="f509"/>
                    <a:pt x="f510" y="f511"/>
                  </a:cubicBezTo>
                  <a:cubicBezTo>
                    <a:pt x="f512" y="f513"/>
                    <a:pt x="f227" y="f514"/>
                    <a:pt x="f253" y="f412"/>
                  </a:cubicBezTo>
                  <a:cubicBezTo>
                    <a:pt x="f515" y="f516"/>
                    <a:pt x="f398" y="f517"/>
                    <a:pt x="f518" y="f519"/>
                  </a:cubicBezTo>
                  <a:cubicBezTo>
                    <a:pt x="f520" y="f521"/>
                    <a:pt x="f522" y="f523"/>
                    <a:pt x="f233" y="f524"/>
                  </a:cubicBezTo>
                  <a:cubicBezTo>
                    <a:pt x="f237" y="f229"/>
                    <a:pt x="f312" y="f525"/>
                    <a:pt x="f307" y="f393"/>
                  </a:cubicBezTo>
                  <a:cubicBezTo>
                    <a:pt x="f526" y="f302"/>
                    <a:pt x="f280" y="f390"/>
                    <a:pt x="f527" y="f268"/>
                  </a:cubicBezTo>
                  <a:cubicBezTo>
                    <a:pt x="f528" y="f268"/>
                    <a:pt x="f529" y="f268"/>
                    <a:pt x="f530" y="f268"/>
                  </a:cubicBezTo>
                  <a:cubicBezTo>
                    <a:pt x="f385" y="f268"/>
                    <a:pt x="f531" y="f268"/>
                    <a:pt x="f532" y="f268"/>
                  </a:cubicBezTo>
                  <a:cubicBezTo>
                    <a:pt x="f533" y="f268"/>
                    <a:pt x="f534" y="f268"/>
                    <a:pt x="f535" y="f268"/>
                  </a:cubicBezTo>
                  <a:cubicBezTo>
                    <a:pt x="f476" y="f268"/>
                    <a:pt x="f536" y="f268"/>
                    <a:pt x="f267" y="f268"/>
                  </a:cubicBezTo>
                  <a:close/>
                  <a:moveTo>
                    <a:pt x="f537" y="f538"/>
                  </a:moveTo>
                  <a:cubicBezTo>
                    <a:pt x="f539" y="f540"/>
                    <a:pt x="f541" y="f542"/>
                    <a:pt x="f543" y="f544"/>
                  </a:cubicBezTo>
                  <a:cubicBezTo>
                    <a:pt x="f545" y="f546"/>
                    <a:pt x="f547" y="f548"/>
                    <a:pt x="f549" y="f550"/>
                  </a:cubicBezTo>
                  <a:cubicBezTo>
                    <a:pt x="f551" y="f552"/>
                    <a:pt x="f553" y="f554"/>
                    <a:pt x="f555" y="f556"/>
                  </a:cubicBezTo>
                  <a:cubicBezTo>
                    <a:pt x="f557" y="f558"/>
                    <a:pt x="f559" y="f560"/>
                    <a:pt x="f561" y="f562"/>
                  </a:cubicBezTo>
                  <a:cubicBezTo>
                    <a:pt x="f563" y="f564"/>
                    <a:pt x="f449" y="f565"/>
                    <a:pt x="f566" y="f567"/>
                  </a:cubicBezTo>
                  <a:cubicBezTo>
                    <a:pt x="f568" y="f569"/>
                    <a:pt x="f412" y="f570"/>
                    <a:pt x="f571" y="f572"/>
                  </a:cubicBezTo>
                  <a:cubicBezTo>
                    <a:pt x="f465" y="f573"/>
                    <a:pt x="f260" y="f574"/>
                    <a:pt x="f575" y="f576"/>
                  </a:cubicBezTo>
                  <a:cubicBezTo>
                    <a:pt x="f577" y="f578"/>
                    <a:pt x="f579" y="f580"/>
                    <a:pt x="f314" y="f581"/>
                  </a:cubicBezTo>
                  <a:cubicBezTo>
                    <a:pt x="f314" y="f582"/>
                    <a:pt x="f314" y="f583"/>
                    <a:pt x="f314" y="f584"/>
                  </a:cubicBezTo>
                  <a:cubicBezTo>
                    <a:pt x="f314" y="f585"/>
                    <a:pt x="f314" y="f586"/>
                    <a:pt x="f314" y="f587"/>
                  </a:cubicBezTo>
                  <a:cubicBezTo>
                    <a:pt x="f314" y="f588"/>
                    <a:pt x="f314" y="f589"/>
                    <a:pt x="f314" y="f590"/>
                  </a:cubicBezTo>
                  <a:cubicBezTo>
                    <a:pt x="f314" y="f591"/>
                    <a:pt x="f314" y="f592"/>
                    <a:pt x="f314" y="f593"/>
                  </a:cubicBezTo>
                  <a:cubicBezTo>
                    <a:pt x="f594" y="f595"/>
                    <a:pt x="f301" y="f596"/>
                    <a:pt x="f272" y="f597"/>
                  </a:cubicBezTo>
                  <a:cubicBezTo>
                    <a:pt x="f598" y="f599"/>
                    <a:pt x="f600" y="f601"/>
                    <a:pt x="f602" y="f603"/>
                  </a:cubicBezTo>
                  <a:cubicBezTo>
                    <a:pt x="f604" y="f605"/>
                    <a:pt x="f606" y="f607"/>
                    <a:pt x="f608" y="f609"/>
                  </a:cubicBezTo>
                  <a:cubicBezTo>
                    <a:pt x="f610" y="f611"/>
                    <a:pt x="f612" y="f613"/>
                    <a:pt x="f614" y="f615"/>
                  </a:cubicBezTo>
                  <a:cubicBezTo>
                    <a:pt x="f616" y="f617"/>
                    <a:pt x="f136" y="f618"/>
                    <a:pt x="f619" y="f620"/>
                  </a:cubicBezTo>
                  <a:cubicBezTo>
                    <a:pt x="f621" y="f622"/>
                    <a:pt x="f623" y="f624"/>
                    <a:pt x="f625" y="f626"/>
                  </a:cubicBezTo>
                  <a:cubicBezTo>
                    <a:pt x="f627" y="f628"/>
                    <a:pt x="f183" y="f629"/>
                    <a:pt x="f630" y="f631"/>
                  </a:cubicBezTo>
                  <a:cubicBezTo>
                    <a:pt x="f120" y="f631"/>
                    <a:pt x="f632" y="f631"/>
                    <a:pt x="f633" y="f634"/>
                  </a:cubicBezTo>
                  <a:cubicBezTo>
                    <a:pt x="f635" y="f636"/>
                    <a:pt x="f637" y="f638"/>
                    <a:pt x="f639" y="f640"/>
                  </a:cubicBezTo>
                  <a:cubicBezTo>
                    <a:pt x="f641" y="f638"/>
                    <a:pt x="f642" y="f636"/>
                    <a:pt x="f643" y="f631"/>
                  </a:cubicBezTo>
                  <a:cubicBezTo>
                    <a:pt x="f644" y="f645"/>
                    <a:pt x="f33" y="f620"/>
                    <a:pt x="f646" y="f618"/>
                  </a:cubicBezTo>
                  <a:cubicBezTo>
                    <a:pt x="f647" y="f648"/>
                    <a:pt x="f649" y="f650"/>
                    <a:pt x="f62" y="f651"/>
                  </a:cubicBezTo>
                  <a:cubicBezTo>
                    <a:pt x="f652" y="f653"/>
                    <a:pt x="f654" y="f655"/>
                    <a:pt x="f656" y="f657"/>
                  </a:cubicBezTo>
                  <a:cubicBezTo>
                    <a:pt x="f658" y="f659"/>
                    <a:pt x="f660" y="f661"/>
                    <a:pt x="f662" y="f2"/>
                  </a:cubicBezTo>
                  <a:cubicBezTo>
                    <a:pt x="f565" y="f663"/>
                    <a:pt x="f664" y="f665"/>
                    <a:pt x="f666" y="f667"/>
                  </a:cubicBezTo>
                  <a:cubicBezTo>
                    <a:pt x="f668" y="f669"/>
                    <a:pt x="f670" y="f671"/>
                    <a:pt x="f672" y="f673"/>
                  </a:cubicBezTo>
                  <a:cubicBezTo>
                    <a:pt x="f576" y="f674"/>
                    <a:pt x="f675" y="f676"/>
                    <a:pt x="f677" y="f615"/>
                  </a:cubicBezTo>
                  <a:cubicBezTo>
                    <a:pt x="f678" y="f679"/>
                    <a:pt x="f680" y="f681"/>
                    <a:pt x="f682" y="f683"/>
                  </a:cubicBezTo>
                  <a:cubicBezTo>
                    <a:pt x="f684" y="f685"/>
                    <a:pt x="f686" y="f687"/>
                    <a:pt x="f688" y="f689"/>
                  </a:cubicBezTo>
                  <a:cubicBezTo>
                    <a:pt x="f690" y="f593"/>
                    <a:pt x="f691" y="f692"/>
                    <a:pt x="f583" y="f586"/>
                  </a:cubicBezTo>
                  <a:cubicBezTo>
                    <a:pt x="f693" y="f694"/>
                    <a:pt x="f695" y="f696"/>
                    <a:pt x="f697" y="f698"/>
                  </a:cubicBezTo>
                  <a:cubicBezTo>
                    <a:pt x="f699" y="f700"/>
                    <a:pt x="f701" y="f702"/>
                    <a:pt x="f703" y="f691"/>
                  </a:cubicBezTo>
                  <a:cubicBezTo>
                    <a:pt x="f704" y="f705"/>
                    <a:pt x="f706" y="f707"/>
                    <a:pt x="f708" y="f709"/>
                  </a:cubicBezTo>
                  <a:cubicBezTo>
                    <a:pt x="f710" y="f711"/>
                    <a:pt x="f712" y="f713"/>
                    <a:pt x="f714" y="f715"/>
                  </a:cubicBezTo>
                  <a:cubicBezTo>
                    <a:pt x="f716" y="f717"/>
                    <a:pt x="f718" y="f719"/>
                    <a:pt x="f720" y="f721"/>
                  </a:cubicBezTo>
                  <a:cubicBezTo>
                    <a:pt x="f722" y="f721"/>
                    <a:pt x="f723" y="f721"/>
                    <a:pt x="f724" y="f725"/>
                  </a:cubicBezTo>
                  <a:cubicBezTo>
                    <a:pt x="f726" y="f727"/>
                    <a:pt x="f728" y="f729"/>
                    <a:pt x="f730" y="f731"/>
                  </a:cubicBezTo>
                  <a:cubicBezTo>
                    <a:pt x="f732" y="f576"/>
                    <a:pt x="f733" y="f734"/>
                    <a:pt x="f735" y="f573"/>
                  </a:cubicBezTo>
                  <a:cubicBezTo>
                    <a:pt x="f736" y="f737"/>
                    <a:pt x="f738" y="f739"/>
                    <a:pt x="f740" y="f741"/>
                  </a:cubicBezTo>
                  <a:cubicBezTo>
                    <a:pt x="f742" y="f548"/>
                    <a:pt x="f743" y="f744"/>
                    <a:pt x="f745" y="f746"/>
                  </a:cubicBezTo>
                  <a:cubicBezTo>
                    <a:pt x="f747" y="f748"/>
                    <a:pt x="f749" y="f652"/>
                    <a:pt x="f730" y="f750"/>
                  </a:cubicBezTo>
                  <a:cubicBezTo>
                    <a:pt x="f751" y="f752"/>
                    <a:pt x="f753" y="f754"/>
                    <a:pt x="f755" y="f756"/>
                  </a:cubicBezTo>
                  <a:cubicBezTo>
                    <a:pt x="f757" y="f758"/>
                    <a:pt x="f759" y="f641"/>
                    <a:pt x="f760" y="f761"/>
                  </a:cubicBezTo>
                  <a:cubicBezTo>
                    <a:pt x="f762" y="f763"/>
                    <a:pt x="f764" y="f627"/>
                    <a:pt x="f765" y="f766"/>
                  </a:cubicBezTo>
                  <a:cubicBezTo>
                    <a:pt x="f767" y="f768"/>
                    <a:pt x="f769" y="f770"/>
                    <a:pt x="f2" y="f771"/>
                  </a:cubicBezTo>
                  <a:cubicBezTo>
                    <a:pt x="f663" y="f772"/>
                    <a:pt x="f665" y="f236"/>
                    <a:pt x="f667" y="f773"/>
                  </a:cubicBezTo>
                  <a:cubicBezTo>
                    <a:pt x="f774" y="f374"/>
                    <a:pt x="f775" y="f776"/>
                    <a:pt x="f777" y="f778"/>
                  </a:cubicBezTo>
                  <a:cubicBezTo>
                    <a:pt x="f745" y="f378"/>
                    <a:pt x="f730" y="f779"/>
                    <a:pt x="f617" y="f780"/>
                  </a:cubicBezTo>
                  <a:cubicBezTo>
                    <a:pt x="f781" y="f782"/>
                    <a:pt x="f783" y="f604"/>
                    <a:pt x="f603" y="f784"/>
                  </a:cubicBezTo>
                  <a:cubicBezTo>
                    <a:pt x="f785" y="f786"/>
                    <a:pt x="f787" y="f788"/>
                    <a:pt x="f789" y="f790"/>
                  </a:cubicBezTo>
                  <a:cubicBezTo>
                    <a:pt x="f791" y="f792"/>
                    <a:pt x="f712" y="f793"/>
                    <a:pt x="f794" y="f795"/>
                  </a:cubicBezTo>
                  <a:cubicBezTo>
                    <a:pt x="f796" y="f797"/>
                    <a:pt x="f798" y="f799"/>
                    <a:pt x="f596" y="f800"/>
                  </a:cubicBezTo>
                  <a:cubicBezTo>
                    <a:pt x="f801" y="f802"/>
                    <a:pt x="f803" y="f804"/>
                    <a:pt x="f805" y="f382"/>
                  </a:cubicBezTo>
                  <a:cubicBezTo>
                    <a:pt x="f806" y="f807"/>
                    <a:pt x="f694" y="f488"/>
                    <a:pt x="f808" y="f809"/>
                  </a:cubicBezTo>
                  <a:cubicBezTo>
                    <a:pt x="f810" y="f811"/>
                    <a:pt x="f812" y="f813"/>
                    <a:pt x="f814" y="f499"/>
                  </a:cubicBezTo>
                  <a:cubicBezTo>
                    <a:pt x="f815" y="f307"/>
                    <a:pt x="f677" y="f816"/>
                    <a:pt x="f817" y="f818"/>
                  </a:cubicBezTo>
                  <a:cubicBezTo>
                    <a:pt x="f819" y="f820"/>
                    <a:pt x="f821" y="f465"/>
                    <a:pt x="f734" y="f822"/>
                  </a:cubicBezTo>
                  <a:cubicBezTo>
                    <a:pt x="f823" y="f824"/>
                    <a:pt x="f825" y="f826"/>
                    <a:pt x="f827" y="f828"/>
                  </a:cubicBezTo>
                  <a:cubicBezTo>
                    <a:pt x="f829" y="f830"/>
                    <a:pt x="f572" y="f831"/>
                    <a:pt x="f832" y="f417"/>
                  </a:cubicBezTo>
                  <a:cubicBezTo>
                    <a:pt x="f833" y="f211"/>
                    <a:pt x="f834" y="f835"/>
                    <a:pt x="f836" y="f837"/>
                  </a:cubicBezTo>
                  <a:cubicBezTo>
                    <a:pt x="f838" y="f427"/>
                    <a:pt x="f839" y="f553"/>
                    <a:pt x="f840" y="f841"/>
                  </a:cubicBezTo>
                  <a:cubicBezTo>
                    <a:pt x="f842" y="f843"/>
                    <a:pt x="f844" y="f845"/>
                    <a:pt x="f846" y="f847"/>
                  </a:cubicBezTo>
                  <a:cubicBezTo>
                    <a:pt x="f848" y="f843"/>
                    <a:pt x="f68" y="f443"/>
                    <a:pt x="f849" y="f850"/>
                  </a:cubicBezTo>
                  <a:cubicBezTo>
                    <a:pt x="f851" y="f852"/>
                    <a:pt x="f99" y="f837"/>
                    <a:pt x="f853" y="f209"/>
                  </a:cubicBezTo>
                  <a:cubicBezTo>
                    <a:pt x="f854" y="f855"/>
                    <a:pt x="f856" y="f857"/>
                    <a:pt x="f29" y="f858"/>
                  </a:cubicBezTo>
                  <a:cubicBezTo>
                    <a:pt x="f859" y="f860"/>
                    <a:pt x="f861" y="f862"/>
                    <a:pt x="f863" y="f864"/>
                  </a:cubicBezTo>
                  <a:cubicBezTo>
                    <a:pt x="f865" y="f866"/>
                    <a:pt x="f867" y="f868"/>
                    <a:pt x="f869" y="f870"/>
                  </a:cubicBezTo>
                  <a:cubicBezTo>
                    <a:pt x="f21" y="f871"/>
                    <a:pt x="f872" y="f873"/>
                    <a:pt x="f874" y="f875"/>
                  </a:cubicBezTo>
                  <a:cubicBezTo>
                    <a:pt x="f876" y="f877"/>
                    <a:pt x="f9" y="f878"/>
                    <a:pt x="f879" y="f461"/>
                  </a:cubicBezTo>
                  <a:cubicBezTo>
                    <a:pt x="f880" y="f881"/>
                    <a:pt x="f882" y="f883"/>
                    <a:pt x="f155" y="f884"/>
                  </a:cubicBezTo>
                  <a:cubicBezTo>
                    <a:pt x="f257" y="f885"/>
                    <a:pt x="f142" y="f886"/>
                    <a:pt x="f887" y="f466"/>
                  </a:cubicBezTo>
                  <a:cubicBezTo>
                    <a:pt x="f888" y="f889"/>
                    <a:pt x="f890" y="f891"/>
                    <a:pt x="f614" y="f892"/>
                  </a:cubicBezTo>
                  <a:cubicBezTo>
                    <a:pt x="f614" y="f221"/>
                    <a:pt x="f614" y="f893"/>
                    <a:pt x="f614" y="f894"/>
                  </a:cubicBezTo>
                  <a:cubicBezTo>
                    <a:pt x="f614" y="f524"/>
                    <a:pt x="f614" y="f895"/>
                    <a:pt x="f614" y="f468"/>
                  </a:cubicBezTo>
                  <a:cubicBezTo>
                    <a:pt x="f614" y="f896"/>
                    <a:pt x="f614" y="f515"/>
                    <a:pt x="f614" y="f518"/>
                  </a:cubicBezTo>
                  <a:cubicBezTo>
                    <a:pt x="f614" y="f510"/>
                    <a:pt x="f614" y="f897"/>
                    <a:pt x="f614" y="f579"/>
                  </a:cubicBezTo>
                  <a:cubicBezTo>
                    <a:pt x="f898" y="f579"/>
                    <a:pt x="f899" y="f579"/>
                    <a:pt x="f900" y="f579"/>
                  </a:cubicBezTo>
                  <a:cubicBezTo>
                    <a:pt x="f901" y="f579"/>
                    <a:pt x="f902" y="f579"/>
                    <a:pt x="f903" y="f579"/>
                  </a:cubicBezTo>
                  <a:cubicBezTo>
                    <a:pt x="f236" y="f579"/>
                    <a:pt x="f904" y="f579"/>
                    <a:pt x="f228" y="f579"/>
                  </a:cubicBezTo>
                  <a:cubicBezTo>
                    <a:pt x="f905" y="f579"/>
                    <a:pt x="f906" y="f579"/>
                    <a:pt x="f208" y="f579"/>
                  </a:cubicBezTo>
                  <a:cubicBezTo>
                    <a:pt x="f291" y="f231"/>
                    <a:pt x="f330" y="f907"/>
                    <a:pt x="f908" y="f314"/>
                  </a:cubicBezTo>
                  <a:cubicBezTo>
                    <a:pt x="f909" y="f525"/>
                    <a:pt x="f910" y="f247"/>
                    <a:pt x="f911" y="f239"/>
                  </a:cubicBezTo>
                  <a:cubicBezTo>
                    <a:pt x="f912" y="f241"/>
                    <a:pt x="f799" y="f243"/>
                    <a:pt x="f913" y="f312"/>
                  </a:cubicBezTo>
                  <a:cubicBezTo>
                    <a:pt x="f804" y="f312"/>
                    <a:pt x="f914" y="f312"/>
                    <a:pt x="f915" y="f312"/>
                  </a:cubicBezTo>
                  <a:cubicBezTo>
                    <a:pt x="f916" y="f312"/>
                    <a:pt x="f917" y="f312"/>
                    <a:pt x="f602" y="f312"/>
                  </a:cubicBezTo>
                  <a:cubicBezTo>
                    <a:pt x="f918" y="f312"/>
                    <a:pt x="f919" y="f312"/>
                    <a:pt x="f920" y="f312"/>
                  </a:cubicBezTo>
                  <a:cubicBezTo>
                    <a:pt x="f921" y="f312"/>
                    <a:pt x="f267" y="f312"/>
                    <a:pt x="f922" y="f312"/>
                  </a:cubicBezTo>
                  <a:cubicBezTo>
                    <a:pt x="f476" y="f312"/>
                    <a:pt x="f923" y="f312"/>
                    <a:pt x="f924" y="f312"/>
                  </a:cubicBezTo>
                  <a:cubicBezTo>
                    <a:pt x="f474" y="f312"/>
                    <a:pt x="f495" y="f312"/>
                    <a:pt x="f925" y="f312"/>
                  </a:cubicBezTo>
                  <a:cubicBezTo>
                    <a:pt x="f926" y="f312"/>
                    <a:pt x="f927" y="f312"/>
                    <a:pt x="f385" y="f312"/>
                  </a:cubicBezTo>
                  <a:cubicBezTo>
                    <a:pt x="f928" y="f312"/>
                    <a:pt x="f929" y="f312"/>
                    <a:pt x="f387" y="f312"/>
                  </a:cubicBezTo>
                  <a:cubicBezTo>
                    <a:pt x="f930" y="f312"/>
                    <a:pt x="f528" y="f312"/>
                    <a:pt x="f527" y="f312"/>
                  </a:cubicBezTo>
                  <a:cubicBezTo>
                    <a:pt x="f504" y="f302"/>
                    <a:pt x="f468" y="f931"/>
                    <a:pt x="f932" y="f933"/>
                  </a:cubicBezTo>
                  <a:cubicBezTo>
                    <a:pt x="f934" y="f493"/>
                    <a:pt x="f935" y="f490"/>
                    <a:pt x="f936" y="f937"/>
                  </a:cubicBezTo>
                  <a:cubicBezTo>
                    <a:pt x="f938" y="f939"/>
                    <a:pt x="f940" y="f941"/>
                    <a:pt x="f942" y="f943"/>
                  </a:cubicBezTo>
                  <a:cubicBezTo>
                    <a:pt x="f944" y="f945"/>
                    <a:pt x="f946" y="f947"/>
                    <a:pt x="f948" y="f949"/>
                  </a:cubicBezTo>
                  <a:cubicBezTo>
                    <a:pt x="f950" y="f226"/>
                    <a:pt x="f951" y="f900"/>
                    <a:pt x="f952" y="f953"/>
                  </a:cubicBezTo>
                  <a:cubicBezTo>
                    <a:pt x="f954" y="f955"/>
                    <a:pt x="f956" y="f255"/>
                    <a:pt x="f957" y="f153"/>
                  </a:cubicBezTo>
                  <a:cubicBezTo>
                    <a:pt x="f958" y="f959"/>
                    <a:pt x="f960" y="f632"/>
                    <a:pt x="f961" y="f962"/>
                  </a:cubicBezTo>
                  <a:cubicBezTo>
                    <a:pt x="f963" y="f964"/>
                    <a:pt x="f965" y="f966"/>
                    <a:pt x="f967" y="f968"/>
                  </a:cubicBezTo>
                  <a:cubicBezTo>
                    <a:pt x="f969" y="f863"/>
                    <a:pt x="f970" y="f971"/>
                    <a:pt x="f972" y="f756"/>
                  </a:cubicBezTo>
                  <a:cubicBezTo>
                    <a:pt x="f973" y="f974"/>
                    <a:pt x="f30" y="f975"/>
                    <a:pt x="f976" y="f977"/>
                  </a:cubicBezTo>
                  <a:cubicBezTo>
                    <a:pt x="f978" y="f979"/>
                    <a:pt x="f980" y="f981"/>
                    <a:pt x="f341" y="f982"/>
                  </a:cubicBezTo>
                  <a:cubicBezTo>
                    <a:pt x="f983" y="f984"/>
                    <a:pt x="f339" y="f985"/>
                    <a:pt x="f537" y="f538"/>
                  </a:cubicBezTo>
                  <a:close/>
                  <a:moveTo>
                    <a:pt x="f986" y="f221"/>
                  </a:moveTo>
                  <a:cubicBezTo>
                    <a:pt x="f90" y="f402"/>
                    <a:pt x="f987" y="f404"/>
                    <a:pt x="f988" y="f989"/>
                  </a:cubicBezTo>
                  <a:cubicBezTo>
                    <a:pt x="f990" y="f991"/>
                    <a:pt x="f992" y="f229"/>
                    <a:pt x="f993" y="f994"/>
                  </a:cubicBezTo>
                  <a:cubicBezTo>
                    <a:pt x="f995" y="f527"/>
                    <a:pt x="f996" y="f533"/>
                    <a:pt x="f997" y="f998"/>
                  </a:cubicBezTo>
                  <a:cubicBezTo>
                    <a:pt x="f999" y="f911"/>
                    <a:pt x="f1000" y="f1001"/>
                    <a:pt x="f1002" y="f1003"/>
                  </a:cubicBezTo>
                  <a:cubicBezTo>
                    <a:pt x="f1004" y="f370"/>
                    <a:pt x="f1005" y="f1006"/>
                    <a:pt x="f1007" y="f955"/>
                  </a:cubicBezTo>
                  <a:cubicBezTo>
                    <a:pt x="f1008" y="f1009"/>
                    <a:pt x="f1010" y="f1011"/>
                    <a:pt x="f1012" y="f865"/>
                  </a:cubicBezTo>
                  <a:cubicBezTo>
                    <a:pt x="f1013" y="f1014"/>
                    <a:pt x="f1015" y="f70"/>
                    <a:pt x="f1016" y="f1017"/>
                  </a:cubicBezTo>
                  <a:cubicBezTo>
                    <a:pt x="f1018" y="f1019"/>
                    <a:pt x="f1020" y="f558"/>
                    <a:pt x="f1021" y="f1022"/>
                  </a:cubicBezTo>
                  <a:cubicBezTo>
                    <a:pt x="f801" y="f1023"/>
                    <a:pt x="f1024" y="f1025"/>
                    <a:pt x="f1026" y="f1027"/>
                  </a:cubicBezTo>
                  <a:cubicBezTo>
                    <a:pt x="f1028" y="f1029"/>
                    <a:pt x="f1030" y="f1031"/>
                    <a:pt x="f1032" y="f1033"/>
                  </a:cubicBezTo>
                  <a:cubicBezTo>
                    <a:pt x="f1034" y="f1035"/>
                    <a:pt x="f1036" y="f1037"/>
                    <a:pt x="f1038" y="f1039"/>
                  </a:cubicBezTo>
                  <a:cubicBezTo>
                    <a:pt x="f1040" y="f1041"/>
                    <a:pt x="f1042" y="f1043"/>
                    <a:pt x="f1044" y="f1045"/>
                  </a:cubicBezTo>
                  <a:cubicBezTo>
                    <a:pt x="f1017" y="f1046"/>
                    <a:pt x="f1047" y="f1048"/>
                    <a:pt x="f1049" y="f1050"/>
                  </a:cubicBezTo>
                  <a:cubicBezTo>
                    <a:pt x="f1051" y="f1052"/>
                    <a:pt x="f1053" y="f1054"/>
                    <a:pt x="f261" y="f1055"/>
                  </a:cubicBezTo>
                  <a:cubicBezTo>
                    <a:pt x="f1056" y="f1057"/>
                    <a:pt x="f1058" y="f1059"/>
                    <a:pt x="f234" y="f699"/>
                  </a:cubicBezTo>
                  <a:cubicBezTo>
                    <a:pt x="f321" y="f1060"/>
                    <a:pt x="f1061" y="f1031"/>
                    <a:pt x="f1062" y="f1063"/>
                  </a:cubicBezTo>
                  <a:cubicBezTo>
                    <a:pt x="f1064" y="f1065"/>
                    <a:pt x="f922" y="f675"/>
                    <a:pt x="f1066" y="f1067"/>
                  </a:cubicBezTo>
                  <a:cubicBezTo>
                    <a:pt x="f302" y="f1068"/>
                    <a:pt x="f314" y="f662"/>
                    <a:pt x="f223" y="f1069"/>
                  </a:cubicBezTo>
                  <a:cubicBezTo>
                    <a:pt x="f894" y="f1070"/>
                    <a:pt x="f1071" y="f1072"/>
                    <a:pt x="f1073" y="f1074"/>
                  </a:cubicBezTo>
                  <a:cubicBezTo>
                    <a:pt x="f518" y="f1075"/>
                    <a:pt x="f1076" y="f1077"/>
                    <a:pt x="f526" y="f187"/>
                  </a:cubicBezTo>
                  <a:cubicBezTo>
                    <a:pt x="f1078" y="f1079"/>
                    <a:pt x="f922" y="f1080"/>
                    <a:pt x="f937" y="f370"/>
                  </a:cubicBezTo>
                  <a:cubicBezTo>
                    <a:pt x="f941" y="f338"/>
                    <a:pt x="f1081" y="f1082"/>
                    <a:pt x="f374" y="f911"/>
                  </a:cubicBezTo>
                  <a:cubicBezTo>
                    <a:pt x="f1083" y="f1084"/>
                    <a:pt x="f1085" y="f534"/>
                    <a:pt x="f1086" y="f1087"/>
                  </a:cubicBezTo>
                  <a:cubicBezTo>
                    <a:pt x="f1088" y="f306"/>
                    <a:pt x="f1089" y="f396"/>
                    <a:pt x="f986" y="f221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333333"/>
              </a:solidFill>
              <a:prstDash val="solid"/>
            </a:ln>
          </p:spPr>
          <p:txBody>
            <a:bodyPr vert="horz" wrap="square" lIns="90000" tIns="45000" rIns="90000" bIns="45000" anchor="ctr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333333"/>
                </a:solidFill>
                <a:latin typeface="Arial" pitchFamily="34"/>
                <a:ea typeface="MS Gothic" pitchFamily="2"/>
                <a:cs typeface="Tahoma" pitchFamily="2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99592" y="5805264"/>
            <a:ext cx="576064" cy="724666"/>
            <a:chOff x="395536" y="5805264"/>
            <a:chExt cx="576064" cy="724666"/>
          </a:xfrm>
        </p:grpSpPr>
        <p:sp>
          <p:nvSpPr>
            <p:cNvPr id="52" name="Rounded Rectangle 51"/>
            <p:cNvSpPr/>
            <p:nvPr/>
          </p:nvSpPr>
          <p:spPr>
            <a:xfrm>
              <a:off x="467544" y="5805264"/>
              <a:ext cx="396024" cy="64633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95536" y="586798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</a:t>
              </a:r>
              <a:r>
                <a:rPr lang="en-US" baseline="-25000" dirty="0" smtClean="0"/>
                <a:t>2</a:t>
              </a:r>
              <a:endParaRPr lang="fr-FR" baseline="-25000" dirty="0"/>
            </a:p>
          </p:txBody>
        </p:sp>
        <p:sp>
          <p:nvSpPr>
            <p:cNvPr id="54" name="Signatur"/>
            <p:cNvSpPr/>
            <p:nvPr/>
          </p:nvSpPr>
          <p:spPr>
            <a:xfrm>
              <a:off x="719592" y="6237312"/>
              <a:ext cx="180000" cy="292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4"/>
                <a:gd name="f4" fmla="val 2928"/>
                <a:gd name="f5" fmla="val 1941"/>
                <a:gd name="f6" fmla="val 2982"/>
                <a:gd name="f7" fmla="val 1938"/>
                <a:gd name="f8" fmla="val 3036"/>
                <a:gd name="f9" fmla="val 1933"/>
                <a:gd name="f10" fmla="val 3090"/>
                <a:gd name="f11" fmla="val 1924"/>
                <a:gd name="f12" fmla="val 3131"/>
                <a:gd name="f13" fmla="val 1915"/>
                <a:gd name="f14" fmla="val 3172"/>
                <a:gd name="f15" fmla="val 1905"/>
                <a:gd name="f16" fmla="val 3214"/>
                <a:gd name="f17" fmla="val 1891"/>
                <a:gd name="f18" fmla="val 3246"/>
                <a:gd name="f19" fmla="val 1877"/>
                <a:gd name="f20" fmla="val 3278"/>
                <a:gd name="f21" fmla="val 1861"/>
                <a:gd name="f22" fmla="val 3312"/>
                <a:gd name="f23" fmla="val 1843"/>
                <a:gd name="f24" fmla="val 3340"/>
                <a:gd name="f25" fmla="val 1825"/>
                <a:gd name="f26" fmla="val 3368"/>
                <a:gd name="f27" fmla="val 1805"/>
                <a:gd name="f28" fmla="val 3398"/>
                <a:gd name="f29" fmla="val 1775"/>
                <a:gd name="f30" fmla="val 3437"/>
                <a:gd name="f31" fmla="val 1745"/>
                <a:gd name="f32" fmla="val 3476"/>
                <a:gd name="f33" fmla="val 1715"/>
                <a:gd name="f34" fmla="val 3517"/>
                <a:gd name="f35" fmla="val 1685"/>
                <a:gd name="f36" fmla="val 3548"/>
                <a:gd name="f37" fmla="val 1655"/>
                <a:gd name="f38" fmla="val 3579"/>
                <a:gd name="f39" fmla="val 1625"/>
                <a:gd name="f40" fmla="val 3612"/>
                <a:gd name="f41" fmla="val 1602"/>
                <a:gd name="f42" fmla="val 3646"/>
                <a:gd name="f43" fmla="val 1579"/>
                <a:gd name="f44" fmla="val 3680"/>
                <a:gd name="f45" fmla="val 1556"/>
                <a:gd name="f46" fmla="val 3716"/>
                <a:gd name="f47" fmla="val 1547"/>
                <a:gd name="f48" fmla="val 3766"/>
                <a:gd name="f49" fmla="val 1538"/>
                <a:gd name="f50" fmla="val 3816"/>
                <a:gd name="f51" fmla="val 1529"/>
                <a:gd name="f52" fmla="val 3868"/>
                <a:gd name="f53" fmla="val 1532"/>
                <a:gd name="f54" fmla="val 3914"/>
                <a:gd name="f55" fmla="val 1535"/>
                <a:gd name="f56" fmla="val 3960"/>
                <a:gd name="f57" fmla="val 4008"/>
                <a:gd name="f58" fmla="val 1545"/>
                <a:gd name="f59" fmla="val 4052"/>
                <a:gd name="f60" fmla="val 1552"/>
                <a:gd name="f61" fmla="val 4096"/>
                <a:gd name="f62" fmla="val 1560"/>
                <a:gd name="f63" fmla="val 4141"/>
                <a:gd name="f64" fmla="val 1569"/>
                <a:gd name="f65" fmla="val 4183"/>
                <a:gd name="f66" fmla="val 1578"/>
                <a:gd name="f67" fmla="val 4225"/>
                <a:gd name="f68" fmla="val 1587"/>
                <a:gd name="f69" fmla="val 4268"/>
                <a:gd name="f70" fmla="val 1595"/>
                <a:gd name="f71" fmla="val 4309"/>
                <a:gd name="f72" fmla="val 1603"/>
                <a:gd name="f73" fmla="val 4350"/>
                <a:gd name="f74" fmla="val 1612"/>
                <a:gd name="f75" fmla="val 4393"/>
                <a:gd name="f76" fmla="val 1620"/>
                <a:gd name="f77" fmla="val 4412"/>
                <a:gd name="f78" fmla="val 1628"/>
                <a:gd name="f79" fmla="val 4431"/>
                <a:gd name="f80" fmla="val 1636"/>
                <a:gd name="f81" fmla="val 4451"/>
                <a:gd name="f82" fmla="val 1645"/>
                <a:gd name="f83" fmla="val 4475"/>
                <a:gd name="f84" fmla="val 1654"/>
                <a:gd name="f85" fmla="val 4499"/>
                <a:gd name="f86" fmla="val 1664"/>
                <a:gd name="f87" fmla="val 4524"/>
                <a:gd name="f88" fmla="val 1671"/>
                <a:gd name="f89" fmla="val 4545"/>
                <a:gd name="f90" fmla="val 1678"/>
                <a:gd name="f91" fmla="val 4566"/>
                <a:gd name="f92" fmla="val 4587"/>
                <a:gd name="f93" fmla="val 1688"/>
                <a:gd name="f94" fmla="val 4596"/>
                <a:gd name="f95" fmla="val 1691"/>
                <a:gd name="f96" fmla="val 4605"/>
                <a:gd name="f97" fmla="val 1695"/>
                <a:gd name="f98" fmla="val 4614"/>
                <a:gd name="f99" fmla="val 1711"/>
                <a:gd name="f100" fmla="val 4604"/>
                <a:gd name="f101" fmla="val 1727"/>
                <a:gd name="f102" fmla="val 4594"/>
                <a:gd name="f103" fmla="val 4582"/>
                <a:gd name="f104" fmla="val 1765"/>
                <a:gd name="f105" fmla="val 4577"/>
                <a:gd name="f106" fmla="val 1785"/>
                <a:gd name="f107" fmla="val 4572"/>
                <a:gd name="f108" fmla="val 4565"/>
                <a:gd name="f109" fmla="val 4563"/>
                <a:gd name="f110" fmla="val 1845"/>
                <a:gd name="f111" fmla="val 4561"/>
                <a:gd name="f112" fmla="val 1866"/>
                <a:gd name="f113" fmla="val 4559"/>
                <a:gd name="f114" fmla="val 1882"/>
                <a:gd name="f115" fmla="val 1898"/>
                <a:gd name="f116" fmla="val 1916"/>
                <a:gd name="f117" fmla="val 1935"/>
                <a:gd name="f118" fmla="val 4560"/>
                <a:gd name="f119" fmla="val 1954"/>
                <a:gd name="f120" fmla="val 1973"/>
                <a:gd name="f121" fmla="val 1997"/>
                <a:gd name="f122" fmla="val 2021"/>
                <a:gd name="f123" fmla="val 4569"/>
                <a:gd name="f124" fmla="val 2047"/>
                <a:gd name="f125" fmla="val 4573"/>
                <a:gd name="f126" fmla="val 2068"/>
                <a:gd name="f127" fmla="val 4576"/>
                <a:gd name="f128" fmla="val 2089"/>
                <a:gd name="f129" fmla="val 4579"/>
                <a:gd name="f130" fmla="val 2110"/>
                <a:gd name="f131" fmla="val 2119"/>
                <a:gd name="f132" fmla="val 4583"/>
                <a:gd name="f133" fmla="val 2128"/>
                <a:gd name="f134" fmla="val 4584"/>
                <a:gd name="f135" fmla="val 2137"/>
                <a:gd name="f136" fmla="val 2125"/>
                <a:gd name="f137" fmla="val 4570"/>
                <a:gd name="f138" fmla="val 2113"/>
                <a:gd name="f139" fmla="val 4553"/>
                <a:gd name="f140" fmla="val 2100"/>
                <a:gd name="f141" fmla="val 4536"/>
                <a:gd name="f142" fmla="val 2091"/>
                <a:gd name="f143" fmla="val 4515"/>
                <a:gd name="f144" fmla="val 2082"/>
                <a:gd name="f145" fmla="val 4494"/>
                <a:gd name="f146" fmla="val 2071"/>
                <a:gd name="f147" fmla="val 4472"/>
                <a:gd name="f148" fmla="val 2063"/>
                <a:gd name="f149" fmla="val 4449"/>
                <a:gd name="f150" fmla="val 2055"/>
                <a:gd name="f151" fmla="val 4426"/>
                <a:gd name="f152" fmla="val 4403"/>
                <a:gd name="f153" fmla="val 2040"/>
                <a:gd name="f154" fmla="val 4382"/>
                <a:gd name="f155" fmla="val 2033"/>
                <a:gd name="f156" fmla="val 4361"/>
                <a:gd name="f157" fmla="val 2026"/>
                <a:gd name="f158" fmla="val 4338"/>
                <a:gd name="f159" fmla="val 2001"/>
                <a:gd name="f160" fmla="val 4275"/>
                <a:gd name="f161" fmla="val 1976"/>
                <a:gd name="f162" fmla="val 4212"/>
                <a:gd name="f163" fmla="val 1951"/>
                <a:gd name="f164" fmla="val 4149"/>
                <a:gd name="f165" fmla="val 4103"/>
                <a:gd name="f166" fmla="val 1931"/>
                <a:gd name="f167" fmla="val 4057"/>
                <a:gd name="f168" fmla="val 1921"/>
                <a:gd name="f169" fmla="val 4009"/>
                <a:gd name="f170" fmla="val 1922"/>
                <a:gd name="f171" fmla="val 3975"/>
                <a:gd name="f172" fmla="val 1923"/>
                <a:gd name="f173" fmla="val 3941"/>
                <a:gd name="f174" fmla="val 1925"/>
                <a:gd name="f175" fmla="val 3905"/>
                <a:gd name="f176" fmla="val 1934"/>
                <a:gd name="f177" fmla="val 3879"/>
                <a:gd name="f178" fmla="val 1943"/>
                <a:gd name="f179" fmla="val 3853"/>
                <a:gd name="f180" fmla="val 3825"/>
                <a:gd name="f181" fmla="val 1969"/>
                <a:gd name="f182" fmla="val 3803"/>
                <a:gd name="f183" fmla="val 1984"/>
                <a:gd name="f184" fmla="val 3781"/>
                <a:gd name="f185" fmla="val 1999"/>
                <a:gd name="f186" fmla="val 3757"/>
                <a:gd name="f187" fmla="val 2034"/>
                <a:gd name="f188" fmla="val 3705"/>
                <a:gd name="f189" fmla="val 2069"/>
                <a:gd name="f190" fmla="val 3653"/>
                <a:gd name="f191" fmla="val 2105"/>
                <a:gd name="f192" fmla="val 3599"/>
                <a:gd name="f193" fmla="val 2138"/>
                <a:gd name="f194" fmla="val 3549"/>
                <a:gd name="f195" fmla="val 2171"/>
                <a:gd name="f196" fmla="val 3499"/>
                <a:gd name="f197" fmla="val 2206"/>
                <a:gd name="f198" fmla="val 3449"/>
                <a:gd name="f199" fmla="val 2232"/>
                <a:gd name="f200" fmla="val 2258"/>
                <a:gd name="f201" fmla="val 3347"/>
                <a:gd name="f202" fmla="val 2286"/>
                <a:gd name="f203" fmla="val 3294"/>
                <a:gd name="f204" fmla="val 2301"/>
                <a:gd name="f205" fmla="val 3237"/>
                <a:gd name="f206" fmla="val 2316"/>
                <a:gd name="f207" fmla="val 3180"/>
                <a:gd name="f208" fmla="val 2331"/>
                <a:gd name="f209" fmla="val 3122"/>
                <a:gd name="f210" fmla="val 3100"/>
                <a:gd name="f211" fmla="val 3078"/>
                <a:gd name="f212" fmla="val 3054"/>
                <a:gd name="f213" fmla="val 3029"/>
                <a:gd name="f214" fmla="val 3004"/>
                <a:gd name="f215" fmla="val 2979"/>
                <a:gd name="f216" fmla="val 2953"/>
                <a:gd name="f217" fmla="val 2927"/>
                <a:gd name="f218" fmla="val 2899"/>
                <a:gd name="f219" fmla="val 2872"/>
                <a:gd name="f220" fmla="val 2845"/>
                <a:gd name="f221" fmla="val 2817"/>
                <a:gd name="f222" fmla="val 2324"/>
                <a:gd name="f223" fmla="val 2811"/>
                <a:gd name="f224" fmla="val 2317"/>
                <a:gd name="f225" fmla="val 2805"/>
                <a:gd name="f226" fmla="val 2310"/>
                <a:gd name="f227" fmla="val 2797"/>
                <a:gd name="f228" fmla="val 2305"/>
                <a:gd name="f229" fmla="val 2791"/>
                <a:gd name="f230" fmla="val 2300"/>
                <a:gd name="f231" fmla="val 2785"/>
                <a:gd name="f232" fmla="val 2293"/>
                <a:gd name="f233" fmla="val 2779"/>
                <a:gd name="f234" fmla="val 2289"/>
                <a:gd name="f235" fmla="val 2775"/>
                <a:gd name="f236" fmla="val 2285"/>
                <a:gd name="f237" fmla="val 2771"/>
                <a:gd name="f238" fmla="val 2280"/>
                <a:gd name="f239" fmla="val 2766"/>
                <a:gd name="f240" fmla="val 2279"/>
                <a:gd name="f241" fmla="val 2765"/>
                <a:gd name="f242" fmla="val 2278"/>
                <a:gd name="f243" fmla="val 2764"/>
                <a:gd name="f244" fmla="val 2276"/>
                <a:gd name="f245" fmla="val 2762"/>
                <a:gd name="f246" fmla="val 2243"/>
                <a:gd name="f247" fmla="val 2770"/>
                <a:gd name="f248" fmla="val 2210"/>
                <a:gd name="f249" fmla="val 2778"/>
                <a:gd name="f250" fmla="val 2177"/>
                <a:gd name="f251" fmla="val 2788"/>
                <a:gd name="f252" fmla="val 2148"/>
                <a:gd name="f253" fmla="val 2800"/>
                <a:gd name="f254" fmla="val 2812"/>
                <a:gd name="f255" fmla="val 2088"/>
                <a:gd name="f256" fmla="val 2824"/>
                <a:gd name="f257" fmla="val 2062"/>
                <a:gd name="f258" fmla="val 2839"/>
                <a:gd name="f259" fmla="val 2036"/>
                <a:gd name="f260" fmla="val 2854"/>
                <a:gd name="f261" fmla="val 2010"/>
                <a:gd name="f262" fmla="val 2870"/>
                <a:gd name="f263" fmla="val 1988"/>
                <a:gd name="f264" fmla="val 2889"/>
                <a:gd name="f265" fmla="val 1966"/>
                <a:gd name="f266" fmla="val 2908"/>
                <a:gd name="f267" fmla="val 2635"/>
                <a:gd name="f268" fmla="val 2707"/>
                <a:gd name="f269" fmla="val 2587"/>
                <a:gd name="f270" fmla="val 2712"/>
                <a:gd name="f271" fmla="val 2539"/>
                <a:gd name="f272" fmla="val 2717"/>
                <a:gd name="f273" fmla="val 2491"/>
                <a:gd name="f274" fmla="val 2722"/>
                <a:gd name="f275" fmla="val 2467"/>
                <a:gd name="f276" fmla="val 2724"/>
                <a:gd name="f277" fmla="val 2443"/>
                <a:gd name="f278" fmla="val 2726"/>
                <a:gd name="f279" fmla="val 2417"/>
                <a:gd name="f280" fmla="val 2730"/>
                <a:gd name="f281" fmla="val 2408"/>
                <a:gd name="f282" fmla="val 2731"/>
                <a:gd name="f283" fmla="val 2399"/>
                <a:gd name="f284" fmla="val 2732"/>
                <a:gd name="f285" fmla="val 2389"/>
                <a:gd name="f286" fmla="val 2733"/>
                <a:gd name="f287" fmla="val 2388"/>
                <a:gd name="f288" fmla="val 2387"/>
                <a:gd name="f289" fmla="val 2386"/>
                <a:gd name="f290" fmla="val 2734"/>
                <a:gd name="f291" fmla="val 2378"/>
                <a:gd name="f292" fmla="val 2370"/>
                <a:gd name="f293" fmla="val 2360"/>
                <a:gd name="f294" fmla="val 2350"/>
                <a:gd name="f295" fmla="val 2340"/>
                <a:gd name="f296" fmla="val 2330"/>
                <a:gd name="f297" fmla="val 2320"/>
                <a:gd name="f298" fmla="val 2292"/>
                <a:gd name="f299" fmla="val 2284"/>
                <a:gd name="f300" fmla="val 2735"/>
                <a:gd name="f301" fmla="val 2736"/>
                <a:gd name="f302" fmla="val 2738"/>
                <a:gd name="f303" fmla="val 2741"/>
                <a:gd name="f304" fmla="val 2744"/>
                <a:gd name="f305" fmla="val 2748"/>
                <a:gd name="f306" fmla="val 2751"/>
                <a:gd name="f307" fmla="val 2754"/>
                <a:gd name="f308" fmla="val 2757"/>
                <a:gd name="f309" fmla="val 2758"/>
                <a:gd name="f310" fmla="val 2759"/>
                <a:gd name="f311" fmla="val 2277"/>
                <a:gd name="f312" fmla="val 2763"/>
                <a:gd name="f313" fmla="val 2288"/>
                <a:gd name="f314" fmla="val 2774"/>
                <a:gd name="f315" fmla="val 2298"/>
                <a:gd name="f316" fmla="val 2303"/>
                <a:gd name="f317" fmla="val 2803"/>
                <a:gd name="f318" fmla="val 2809"/>
                <a:gd name="f319" fmla="val 2349"/>
                <a:gd name="f320" fmla="val 2840"/>
                <a:gd name="f321" fmla="val 2367"/>
                <a:gd name="f322" fmla="val 2863"/>
                <a:gd name="f323" fmla="val 2888"/>
                <a:gd name="f324" fmla="val 2397"/>
                <a:gd name="f325" fmla="val 2918"/>
                <a:gd name="f326" fmla="val 2948"/>
                <a:gd name="f327" fmla="val 2419"/>
                <a:gd name="f328" fmla="val 2422"/>
                <a:gd name="f329" fmla="val 3019"/>
                <a:gd name="f330" fmla="val 2425"/>
                <a:gd name="f331" fmla="val 3059"/>
                <a:gd name="f332" fmla="val 2428"/>
                <a:gd name="f333" fmla="val 3099"/>
                <a:gd name="f334" fmla="val 3153"/>
                <a:gd name="f335" fmla="val 2416"/>
                <a:gd name="f336" fmla="val 3207"/>
                <a:gd name="f337" fmla="val 3263"/>
                <a:gd name="f338" fmla="val 2392"/>
                <a:gd name="f339" fmla="val 3335"/>
                <a:gd name="f340" fmla="val 2376"/>
                <a:gd name="f341" fmla="val 3407"/>
                <a:gd name="f342" fmla="val 2358"/>
                <a:gd name="f343" fmla="val 3481"/>
                <a:gd name="f344" fmla="val 3515"/>
                <a:gd name="f345" fmla="val 2329"/>
                <a:gd name="f346" fmla="val 3584"/>
                <a:gd name="f347" fmla="val 3618"/>
                <a:gd name="f348" fmla="val 3652"/>
                <a:gd name="f349" fmla="val 3688"/>
                <a:gd name="f350" fmla="val 2282"/>
                <a:gd name="f351" fmla="val 3722"/>
                <a:gd name="f352" fmla="val 2272"/>
                <a:gd name="f353" fmla="val 3756"/>
                <a:gd name="f354" fmla="val 2260"/>
                <a:gd name="f355" fmla="val 3791"/>
                <a:gd name="f356" fmla="val 2256"/>
                <a:gd name="f357" fmla="val 3826"/>
                <a:gd name="f358" fmla="val 2252"/>
                <a:gd name="f359" fmla="val 3861"/>
                <a:gd name="f360" fmla="val 2247"/>
                <a:gd name="f361" fmla="val 3896"/>
                <a:gd name="f362" fmla="val 3967"/>
                <a:gd name="f363" fmla="val 2257"/>
                <a:gd name="f364" fmla="val 4038"/>
                <a:gd name="f365" fmla="val 2263"/>
                <a:gd name="f366" fmla="val 4110"/>
                <a:gd name="f367" fmla="val 4172"/>
                <a:gd name="f368" fmla="val 2297"/>
                <a:gd name="f369" fmla="val 4234"/>
                <a:gd name="f370" fmla="val 2315"/>
                <a:gd name="f371" fmla="val 4297"/>
                <a:gd name="f372" fmla="val 2344"/>
                <a:gd name="f373" fmla="val 4355"/>
                <a:gd name="f374" fmla="val 2373"/>
                <a:gd name="f375" fmla="val 4413"/>
                <a:gd name="f376" fmla="val 2402"/>
                <a:gd name="f377" fmla="val 4530"/>
                <a:gd name="f378" fmla="val 2484"/>
                <a:gd name="f379" fmla="val 4588"/>
                <a:gd name="f380" fmla="val 2527"/>
                <a:gd name="f381" fmla="val 4647"/>
                <a:gd name="f382" fmla="val 2581"/>
                <a:gd name="f383" fmla="val 4709"/>
                <a:gd name="f384" fmla="val 4771"/>
                <a:gd name="f385" fmla="val 2690"/>
                <a:gd name="f386" fmla="val 4835"/>
                <a:gd name="f387" fmla="val 2701"/>
                <a:gd name="f388" fmla="val 4840"/>
                <a:gd name="f389" fmla="val 4845"/>
                <a:gd name="f390" fmla="val 2723"/>
                <a:gd name="f391" fmla="val 4852"/>
                <a:gd name="f392" fmla="val 4864"/>
                <a:gd name="f393" fmla="val 2753"/>
                <a:gd name="f394" fmla="val 4876"/>
                <a:gd name="f395" fmla="val 4890"/>
                <a:gd name="f396" fmla="val 2783"/>
                <a:gd name="f397" fmla="val 4902"/>
                <a:gd name="f398" fmla="val 2796"/>
                <a:gd name="f399" fmla="val 4914"/>
                <a:gd name="f400" fmla="val 4928"/>
                <a:gd name="f401" fmla="val 4934"/>
                <a:gd name="f402" fmla="val 2823"/>
                <a:gd name="f403" fmla="val 4940"/>
                <a:gd name="f404" fmla="val 2829"/>
                <a:gd name="f405" fmla="val 4946"/>
                <a:gd name="f406" fmla="val 2852"/>
                <a:gd name="f407" fmla="val 4925"/>
                <a:gd name="f408" fmla="val 2875"/>
                <a:gd name="f409" fmla="val 4904"/>
                <a:gd name="f410" fmla="val 4881"/>
                <a:gd name="f411" fmla="val 4869"/>
                <a:gd name="f412" fmla="val 2955"/>
                <a:gd name="f413" fmla="val 4857"/>
                <a:gd name="f414" fmla="val 2983"/>
                <a:gd name="f415" fmla="val 3013"/>
                <a:gd name="f416" fmla="val 4839"/>
                <a:gd name="f417" fmla="val 3043"/>
                <a:gd name="f418" fmla="val 4833"/>
                <a:gd name="f419" fmla="val 3073"/>
                <a:gd name="f420" fmla="val 4825"/>
                <a:gd name="f421" fmla="val 3102"/>
                <a:gd name="f422" fmla="val 4820"/>
                <a:gd name="f423" fmla="val 4815"/>
                <a:gd name="f424" fmla="val 3161"/>
                <a:gd name="f425" fmla="val 4808"/>
                <a:gd name="f426" fmla="val 3167"/>
                <a:gd name="f427" fmla="val 3173"/>
                <a:gd name="f428" fmla="val 3186"/>
                <a:gd name="f429" fmla="val 4809"/>
                <a:gd name="f430" fmla="val 3192"/>
                <a:gd name="f431" fmla="val 4810"/>
                <a:gd name="f432" fmla="val 3198"/>
                <a:gd name="f433" fmla="val 4811"/>
                <a:gd name="f434" fmla="val 3202"/>
                <a:gd name="f435" fmla="val 4813"/>
                <a:gd name="f436" fmla="val 3206"/>
                <a:gd name="f437" fmla="val 3210"/>
                <a:gd name="f438" fmla="val 4819"/>
                <a:gd name="f439" fmla="val 3211"/>
                <a:gd name="f440" fmla="val 4824"/>
                <a:gd name="f441" fmla="val 3212"/>
                <a:gd name="f442" fmla="val 4829"/>
                <a:gd name="f443" fmla="val 3215"/>
                <a:gd name="f444" fmla="val 3178"/>
                <a:gd name="f445" fmla="val 3141"/>
                <a:gd name="f446" fmla="val 4783"/>
                <a:gd name="f447" fmla="val 3104"/>
                <a:gd name="f448" fmla="val 4757"/>
                <a:gd name="f449" fmla="val 3076"/>
                <a:gd name="f450" fmla="val 4734"/>
                <a:gd name="f451" fmla="val 3048"/>
                <a:gd name="f452" fmla="val 4711"/>
                <a:gd name="f453" fmla="val 3018"/>
                <a:gd name="f454" fmla="val 4686"/>
                <a:gd name="f455" fmla="val 2995"/>
                <a:gd name="f456" fmla="val 4665"/>
                <a:gd name="f457" fmla="val 2972"/>
                <a:gd name="f458" fmla="val 4644"/>
                <a:gd name="f459" fmla="val 2947"/>
                <a:gd name="f460" fmla="val 4621"/>
                <a:gd name="f461" fmla="val 2926"/>
                <a:gd name="f462" fmla="val 4601"/>
                <a:gd name="f463" fmla="val 2905"/>
                <a:gd name="f464" fmla="val 4581"/>
                <a:gd name="f465" fmla="val 2884"/>
                <a:gd name="f466" fmla="val 2844"/>
                <a:gd name="f467" fmla="val 4512"/>
                <a:gd name="f468" fmla="val 2804"/>
                <a:gd name="f469" fmla="val 4465"/>
                <a:gd name="f470" fmla="val 4416"/>
                <a:gd name="f471" fmla="val 4370"/>
                <a:gd name="f472" fmla="val 2700"/>
                <a:gd name="f473" fmla="val 4324"/>
                <a:gd name="f474" fmla="val 2668"/>
                <a:gd name="f475" fmla="val 4277"/>
                <a:gd name="f476" fmla="val 2649"/>
                <a:gd name="f477" fmla="val 4226"/>
                <a:gd name="f478" fmla="val 2630"/>
                <a:gd name="f479" fmla="val 4175"/>
                <a:gd name="f480" fmla="val 2610"/>
                <a:gd name="f481" fmla="val 4122"/>
                <a:gd name="f482" fmla="val 2606"/>
                <a:gd name="f483" fmla="val 4060"/>
                <a:gd name="f484" fmla="val 2602"/>
                <a:gd name="f485" fmla="val 3998"/>
                <a:gd name="f486" fmla="val 2596"/>
                <a:gd name="f487" fmla="val 3936"/>
                <a:gd name="f488" fmla="val 2609"/>
                <a:gd name="f489" fmla="val 3858"/>
                <a:gd name="f490" fmla="val 2622"/>
                <a:gd name="f491" fmla="val 3780"/>
                <a:gd name="f492" fmla="val 3702"/>
                <a:gd name="f493" fmla="val 2654"/>
                <a:gd name="f494" fmla="val 3628"/>
                <a:gd name="f495" fmla="val 2673"/>
                <a:gd name="f496" fmla="val 3554"/>
                <a:gd name="f497" fmla="val 2694"/>
                <a:gd name="f498" fmla="val 3480"/>
                <a:gd name="f499" fmla="val 2709"/>
                <a:gd name="f500" fmla="val 3423"/>
                <a:gd name="f501" fmla="val 3366"/>
                <a:gd name="f502" fmla="val 3307"/>
                <a:gd name="f503" fmla="val 3262"/>
                <a:gd name="f504" fmla="val 2761"/>
                <a:gd name="f505" fmla="val 3217"/>
                <a:gd name="f506" fmla="val 2773"/>
                <a:gd name="f507" fmla="val 3170"/>
                <a:gd name="f508" fmla="val 3132"/>
                <a:gd name="f509" fmla="val 3094"/>
                <a:gd name="f510" fmla="val 2793"/>
                <a:gd name="f511" fmla="val 3056"/>
                <a:gd name="f512" fmla="val 2795"/>
                <a:gd name="f513" fmla="val 3023"/>
                <a:gd name="f514" fmla="val 2990"/>
                <a:gd name="f515" fmla="val 2798"/>
                <a:gd name="f516" fmla="val 2929"/>
                <a:gd name="f517" fmla="val 2903"/>
                <a:gd name="f518" fmla="val 2794"/>
                <a:gd name="f519" fmla="val 2877"/>
                <a:gd name="f520" fmla="val 2789"/>
                <a:gd name="f521" fmla="val 2855"/>
                <a:gd name="f522" fmla="val 2784"/>
                <a:gd name="f523" fmla="val 2833"/>
                <a:gd name="f524" fmla="val 2810"/>
                <a:gd name="f525" fmla="val 2772"/>
                <a:gd name="f526" fmla="val 2742"/>
                <a:gd name="f527" fmla="val 2718"/>
                <a:gd name="f528" fmla="val 2711"/>
                <a:gd name="f529" fmla="val 2704"/>
                <a:gd name="f530" fmla="val 2697"/>
                <a:gd name="f531" fmla="val 2683"/>
                <a:gd name="f532" fmla="val 2676"/>
                <a:gd name="f533" fmla="val 2669"/>
                <a:gd name="f534" fmla="val 2662"/>
                <a:gd name="f535" fmla="val 2655"/>
                <a:gd name="f536" fmla="val 2643"/>
                <a:gd name="f537" fmla="val 3298"/>
                <a:gd name="f538" fmla="val 1325"/>
                <a:gd name="f539" fmla="val 3285"/>
                <a:gd name="f540" fmla="val 1318"/>
                <a:gd name="f541" fmla="val 3272"/>
                <a:gd name="f542" fmla="val 1311"/>
                <a:gd name="f543" fmla="val 3257"/>
                <a:gd name="f544" fmla="val 1304"/>
                <a:gd name="f545" fmla="val 3245"/>
                <a:gd name="f546" fmla="val 1298"/>
                <a:gd name="f547" fmla="val 3233"/>
                <a:gd name="f548" fmla="val 1292"/>
                <a:gd name="f549" fmla="val 3219"/>
                <a:gd name="f550" fmla="val 1286"/>
                <a:gd name="f551" fmla="val 3208"/>
                <a:gd name="f552" fmla="val 1282"/>
                <a:gd name="f553" fmla="val 3197"/>
                <a:gd name="f554" fmla="val 1278"/>
                <a:gd name="f555" fmla="val 3185"/>
                <a:gd name="f556" fmla="val 1273"/>
                <a:gd name="f557" fmla="val 3177"/>
                <a:gd name="f558" fmla="val 1272"/>
                <a:gd name="f559" fmla="val 3169"/>
                <a:gd name="f560" fmla="val 1271"/>
                <a:gd name="f561" fmla="val 3160"/>
                <a:gd name="f562" fmla="val 1269"/>
                <a:gd name="f563" fmla="val 3118"/>
                <a:gd name="f564" fmla="val 1251"/>
                <a:gd name="f565" fmla="val 1233"/>
                <a:gd name="f566" fmla="val 3033"/>
                <a:gd name="f567" fmla="val 1215"/>
                <a:gd name="f568" fmla="val 2994"/>
                <a:gd name="f569" fmla="val 1187"/>
                <a:gd name="f570" fmla="val 1159"/>
                <a:gd name="f571" fmla="val 2914"/>
                <a:gd name="f572" fmla="val 1131"/>
                <a:gd name="f573" fmla="val 1089"/>
                <a:gd name="f574" fmla="val 1047"/>
                <a:gd name="f575" fmla="val 2822"/>
                <a:gd name="f576" fmla="val 1005"/>
                <a:gd name="f577" fmla="val 2806"/>
                <a:gd name="f578" fmla="val 946"/>
                <a:gd name="f579" fmla="val 2790"/>
                <a:gd name="f580" fmla="val 887"/>
                <a:gd name="f581" fmla="val 827"/>
                <a:gd name="f582" fmla="val 774"/>
                <a:gd name="f583" fmla="val 721"/>
                <a:gd name="f584" fmla="val 667"/>
                <a:gd name="f585" fmla="val 640"/>
                <a:gd name="f586" fmla="val 613"/>
                <a:gd name="f587" fmla="val 585"/>
                <a:gd name="f588" fmla="val 575"/>
                <a:gd name="f589" fmla="val 565"/>
                <a:gd name="f590" fmla="val 555"/>
                <a:gd name="f591" fmla="val 554"/>
                <a:gd name="f592" fmla="val 553"/>
                <a:gd name="f593" fmla="val 551"/>
                <a:gd name="f594" fmla="val 2755"/>
                <a:gd name="f595" fmla="val 487"/>
                <a:gd name="f596" fmla="val 423"/>
                <a:gd name="f597" fmla="val 358"/>
                <a:gd name="f598" fmla="val 2678"/>
                <a:gd name="f599" fmla="val 318"/>
                <a:gd name="f600" fmla="val 2639"/>
                <a:gd name="f601" fmla="val 278"/>
                <a:gd name="f602" fmla="val 2600"/>
                <a:gd name="f603" fmla="val 236"/>
                <a:gd name="f604" fmla="val 2544"/>
                <a:gd name="f605" fmla="val 218"/>
                <a:gd name="f606" fmla="val 2488"/>
                <a:gd name="f607" fmla="val 200"/>
                <a:gd name="f608" fmla="val 2431"/>
                <a:gd name="f609" fmla="val 181"/>
                <a:gd name="f610" fmla="val 2361"/>
                <a:gd name="f611" fmla="val 184"/>
                <a:gd name="f612" fmla="val 2291"/>
                <a:gd name="f613" fmla="val 187"/>
                <a:gd name="f614" fmla="val 2221"/>
                <a:gd name="f615" fmla="val 192"/>
                <a:gd name="f616" fmla="val 2173"/>
                <a:gd name="f617" fmla="val 202"/>
                <a:gd name="f618" fmla="val 212"/>
                <a:gd name="f619" fmla="val 2076"/>
                <a:gd name="f620" fmla="val 223"/>
                <a:gd name="f621" fmla="val 2052"/>
                <a:gd name="f622" fmla="val 228"/>
                <a:gd name="f623" fmla="val 2028"/>
                <a:gd name="f624" fmla="val 233"/>
                <a:gd name="f625" fmla="val 2002"/>
                <a:gd name="f626" fmla="val 239"/>
                <a:gd name="f627" fmla="val 1993"/>
                <a:gd name="f628" fmla="val 241"/>
                <a:gd name="f629" fmla="val 243"/>
                <a:gd name="f630" fmla="val 1974"/>
                <a:gd name="f631" fmla="val 245"/>
                <a:gd name="f632" fmla="val 1972"/>
                <a:gd name="f633" fmla="val 1971"/>
                <a:gd name="f634" fmla="val 246"/>
                <a:gd name="f635" fmla="val 1937"/>
                <a:gd name="f636" fmla="val 249"/>
                <a:gd name="f637" fmla="val 1903"/>
                <a:gd name="f638" fmla="val 252"/>
                <a:gd name="f639" fmla="val 1868"/>
                <a:gd name="f640" fmla="val 255"/>
                <a:gd name="f641" fmla="val 1839"/>
                <a:gd name="f642" fmla="val 1810"/>
                <a:gd name="f643" fmla="val 1779"/>
                <a:gd name="f644" fmla="val 1747"/>
                <a:gd name="f645" fmla="val 234"/>
                <a:gd name="f646" fmla="val 1683"/>
                <a:gd name="f647" fmla="val 1642"/>
                <a:gd name="f648" fmla="val 191"/>
                <a:gd name="f649" fmla="val 1601"/>
                <a:gd name="f650" fmla="val 170"/>
                <a:gd name="f651" fmla="val 149"/>
                <a:gd name="f652" fmla="val 1504"/>
                <a:gd name="f653" fmla="val 117"/>
                <a:gd name="f654" fmla="val 1448"/>
                <a:gd name="f655" fmla="val 85"/>
                <a:gd name="f656" fmla="val 1391"/>
                <a:gd name="f657" fmla="val 53"/>
                <a:gd name="f658" fmla="val 1353"/>
                <a:gd name="f659" fmla="val 36"/>
                <a:gd name="f660" fmla="val 1315"/>
                <a:gd name="f661" fmla="val 19"/>
                <a:gd name="f662" fmla="val 1275"/>
                <a:gd name="f663" fmla="val 2"/>
                <a:gd name="f664" fmla="val 1191"/>
                <a:gd name="f665" fmla="val 4"/>
                <a:gd name="f666" fmla="val 1149"/>
                <a:gd name="f667" fmla="val 8"/>
                <a:gd name="f668" fmla="val 1111"/>
                <a:gd name="f669" fmla="val 29"/>
                <a:gd name="f670" fmla="val 1073"/>
                <a:gd name="f671" fmla="val 50"/>
                <a:gd name="f672" fmla="val 1033"/>
                <a:gd name="f673" fmla="val 72"/>
                <a:gd name="f674" fmla="val 112"/>
                <a:gd name="f675" fmla="val 977"/>
                <a:gd name="f676" fmla="val 152"/>
                <a:gd name="f677" fmla="val 949"/>
                <a:gd name="f678" fmla="val 921"/>
                <a:gd name="f679" fmla="val 257"/>
                <a:gd name="f680" fmla="val 893"/>
                <a:gd name="f681" fmla="val 322"/>
                <a:gd name="f682" fmla="val 863"/>
                <a:gd name="f683" fmla="val 387"/>
                <a:gd name="f684" fmla="val 840"/>
                <a:gd name="f685" fmla="val 431"/>
                <a:gd name="f686" fmla="val 817"/>
                <a:gd name="f687" fmla="val 475"/>
                <a:gd name="f688" fmla="val 793"/>
                <a:gd name="f689" fmla="val 521"/>
                <a:gd name="f690" fmla="val 769"/>
                <a:gd name="f691" fmla="val 745"/>
                <a:gd name="f692" fmla="val 581"/>
                <a:gd name="f693" fmla="val 691"/>
                <a:gd name="f694" fmla="val 635"/>
                <a:gd name="f695" fmla="val 661"/>
                <a:gd name="f696" fmla="val 657"/>
                <a:gd name="f697" fmla="val 631"/>
                <a:gd name="f698" fmla="val 681"/>
                <a:gd name="f699" fmla="val 590"/>
                <a:gd name="f700" fmla="val 702"/>
                <a:gd name="f701" fmla="val 549"/>
                <a:gd name="f702" fmla="val 723"/>
                <a:gd name="f703" fmla="val 506"/>
                <a:gd name="f704" fmla="val 464"/>
                <a:gd name="f705" fmla="val 766"/>
                <a:gd name="f706" fmla="val 422"/>
                <a:gd name="f707" fmla="val 787"/>
                <a:gd name="f708" fmla="val 378"/>
                <a:gd name="f709" fmla="val 808"/>
                <a:gd name="f710" fmla="val 356"/>
                <a:gd name="f711" fmla="val 819"/>
                <a:gd name="f712" fmla="val 334"/>
                <a:gd name="f713" fmla="val 830"/>
                <a:gd name="f714" fmla="val 312"/>
                <a:gd name="f715" fmla="val 841"/>
                <a:gd name="f716" fmla="val 304"/>
                <a:gd name="f717" fmla="val 845"/>
                <a:gd name="f718" fmla="val 296"/>
                <a:gd name="f719" fmla="val 849"/>
                <a:gd name="f720" fmla="val 288"/>
                <a:gd name="f721" fmla="val 853"/>
                <a:gd name="f722" fmla="val 287"/>
                <a:gd name="f723" fmla="val 286"/>
                <a:gd name="f724" fmla="val 285"/>
                <a:gd name="f725" fmla="val 855"/>
                <a:gd name="f726" fmla="val 244"/>
                <a:gd name="f727" fmla="val 891"/>
                <a:gd name="f728" fmla="val 203"/>
                <a:gd name="f729" fmla="val 927"/>
                <a:gd name="f730" fmla="val 161"/>
                <a:gd name="f731" fmla="val 964"/>
                <a:gd name="f732" fmla="val 137"/>
                <a:gd name="f733" fmla="val 113"/>
                <a:gd name="f734" fmla="val 1046"/>
                <a:gd name="f735" fmla="val 88"/>
                <a:gd name="f736" fmla="val 83"/>
                <a:gd name="f737" fmla="val 1137"/>
                <a:gd name="f738" fmla="val 78"/>
                <a:gd name="f739" fmla="val 1185"/>
                <a:gd name="f740" fmla="val 71"/>
                <a:gd name="f741" fmla="val 1235"/>
                <a:gd name="f742" fmla="val 87"/>
                <a:gd name="f743" fmla="val 103"/>
                <a:gd name="f744" fmla="val 1349"/>
                <a:gd name="f745" fmla="val 120"/>
                <a:gd name="f746" fmla="val 1408"/>
                <a:gd name="f747" fmla="val 133"/>
                <a:gd name="f748" fmla="val 1456"/>
                <a:gd name="f749" fmla="val 146"/>
                <a:gd name="f750" fmla="val 1554"/>
                <a:gd name="f751" fmla="val 162"/>
                <a:gd name="f752" fmla="val 1611"/>
                <a:gd name="f753" fmla="val 163"/>
                <a:gd name="f754" fmla="val 1668"/>
                <a:gd name="f755" fmla="val 164"/>
                <a:gd name="f756" fmla="val 1725"/>
                <a:gd name="f757" fmla="val 153"/>
                <a:gd name="f758" fmla="val 1782"/>
                <a:gd name="f759" fmla="val 142"/>
                <a:gd name="f760" fmla="val 130"/>
                <a:gd name="f761" fmla="val 1897"/>
                <a:gd name="f762" fmla="val 108"/>
                <a:gd name="f763" fmla="val 1945"/>
                <a:gd name="f764" fmla="val 86"/>
                <a:gd name="f765" fmla="val 64"/>
                <a:gd name="f766" fmla="val 2043"/>
                <a:gd name="f767" fmla="val 43"/>
                <a:gd name="f768" fmla="val 2092"/>
                <a:gd name="f769" fmla="val 22"/>
                <a:gd name="f770" fmla="val 2141"/>
                <a:gd name="f771" fmla="val 2191"/>
                <a:gd name="f772" fmla="val 2238"/>
                <a:gd name="f773" fmla="val 2333"/>
                <a:gd name="f774" fmla="val 31"/>
                <a:gd name="f775" fmla="val 54"/>
                <a:gd name="f776" fmla="val 2413"/>
                <a:gd name="f777" fmla="val 79"/>
                <a:gd name="f778" fmla="val 2455"/>
                <a:gd name="f779" fmla="val 2513"/>
                <a:gd name="f780" fmla="val 2542"/>
                <a:gd name="f781" fmla="val 213"/>
                <a:gd name="f782" fmla="val 2543"/>
                <a:gd name="f783" fmla="val 224"/>
                <a:gd name="f784" fmla="val 2546"/>
                <a:gd name="f785" fmla="val 254"/>
                <a:gd name="f786" fmla="val 2549"/>
                <a:gd name="f787" fmla="val 272"/>
                <a:gd name="f788" fmla="val 2552"/>
                <a:gd name="f789" fmla="val 292"/>
                <a:gd name="f790" fmla="val 2555"/>
                <a:gd name="f791" fmla="val 313"/>
                <a:gd name="f792" fmla="val 2558"/>
                <a:gd name="f793" fmla="val 2561"/>
                <a:gd name="f794" fmla="val 357"/>
                <a:gd name="f795" fmla="val 2564"/>
                <a:gd name="f796" fmla="val 379"/>
                <a:gd name="f797" fmla="val 2565"/>
                <a:gd name="f798" fmla="val 401"/>
                <a:gd name="f799" fmla="val 2566"/>
                <a:gd name="f800" fmla="val 2569"/>
                <a:gd name="f801" fmla="val 462"/>
                <a:gd name="f802" fmla="val 2573"/>
                <a:gd name="f803" fmla="val 501"/>
                <a:gd name="f804" fmla="val 2577"/>
                <a:gd name="f805" fmla="val 541"/>
                <a:gd name="f806" fmla="val 588"/>
                <a:gd name="f807" fmla="val 2595"/>
                <a:gd name="f808" fmla="val 682"/>
                <a:gd name="f809" fmla="val 2624"/>
                <a:gd name="f810" fmla="val 734"/>
                <a:gd name="f811" fmla="val 2652"/>
                <a:gd name="f812" fmla="val 786"/>
                <a:gd name="f813" fmla="val 2680"/>
                <a:gd name="f814" fmla="val 839"/>
                <a:gd name="f815" fmla="val 894"/>
                <a:gd name="f816" fmla="val 2799"/>
                <a:gd name="f817" fmla="val 1004"/>
                <a:gd name="f818" fmla="val 2846"/>
                <a:gd name="f819" fmla="val 1018"/>
                <a:gd name="f820" fmla="val 2865"/>
                <a:gd name="f821" fmla="val 1032"/>
                <a:gd name="f822" fmla="val 2904"/>
                <a:gd name="f823" fmla="val 1061"/>
                <a:gd name="f824" fmla="val 2924"/>
                <a:gd name="f825" fmla="val 1076"/>
                <a:gd name="f826" fmla="val 2944"/>
                <a:gd name="f827" fmla="val 1093"/>
                <a:gd name="f828" fmla="val 2966"/>
                <a:gd name="f829" fmla="val 1112"/>
                <a:gd name="f830" fmla="val 2991"/>
                <a:gd name="f831" fmla="val 3016"/>
                <a:gd name="f832" fmla="val 1151"/>
                <a:gd name="f833" fmla="val 1175"/>
                <a:gd name="f834" fmla="val 1199"/>
                <a:gd name="f835" fmla="val 3113"/>
                <a:gd name="f836" fmla="val 1225"/>
                <a:gd name="f837" fmla="val 3149"/>
                <a:gd name="f838" fmla="val 1262"/>
                <a:gd name="f839" fmla="val 1299"/>
                <a:gd name="f840" fmla="val 1338"/>
                <a:gd name="f841" fmla="val 3222"/>
                <a:gd name="f842" fmla="val 1387"/>
                <a:gd name="f843" fmla="val 3227"/>
                <a:gd name="f844" fmla="val 1436"/>
                <a:gd name="f845" fmla="val 3232"/>
                <a:gd name="f846" fmla="val 1487"/>
                <a:gd name="f847" fmla="val 3239"/>
                <a:gd name="f848" fmla="val 1537"/>
                <a:gd name="f849" fmla="val 1637"/>
                <a:gd name="f850" fmla="val 3203"/>
                <a:gd name="f851" fmla="val 1674"/>
                <a:gd name="f852" fmla="val 3176"/>
                <a:gd name="f853" fmla="val 1750"/>
                <a:gd name="f854" fmla="val 1758"/>
                <a:gd name="f855" fmla="val 3114"/>
                <a:gd name="f856" fmla="val 1766"/>
                <a:gd name="f857" fmla="val 3106"/>
                <a:gd name="f858" fmla="val 3096"/>
                <a:gd name="f859" fmla="val 1786"/>
                <a:gd name="f860" fmla="val 3085"/>
                <a:gd name="f861" fmla="val 1797"/>
                <a:gd name="f862" fmla="val 3074"/>
                <a:gd name="f863" fmla="val 1809"/>
                <a:gd name="f864" fmla="val 3063"/>
                <a:gd name="f865" fmla="val 1821"/>
                <a:gd name="f866" fmla="val 3050"/>
                <a:gd name="f867" fmla="val 1833"/>
                <a:gd name="f868" fmla="val 3037"/>
                <a:gd name="f869" fmla="val 1847"/>
                <a:gd name="f870" fmla="val 3024"/>
                <a:gd name="f871" fmla="val 3011"/>
                <a:gd name="f872" fmla="val 1875"/>
                <a:gd name="f873" fmla="val 2998"/>
                <a:gd name="f874" fmla="val 1889"/>
                <a:gd name="f875" fmla="val 2984"/>
                <a:gd name="f876" fmla="val 1911"/>
                <a:gd name="f877" fmla="val 2965"/>
                <a:gd name="f878" fmla="val 2946"/>
                <a:gd name="f879" fmla="val 1955"/>
                <a:gd name="f880" fmla="val 1981"/>
                <a:gd name="f881" fmla="val 2911"/>
                <a:gd name="f882" fmla="val 2007"/>
                <a:gd name="f883" fmla="val 2896"/>
                <a:gd name="f884" fmla="val 2880"/>
                <a:gd name="f885" fmla="val 2868"/>
                <a:gd name="f886" fmla="val 2856"/>
                <a:gd name="f887" fmla="val 2122"/>
                <a:gd name="f888" fmla="val 2155"/>
                <a:gd name="f889" fmla="val 2836"/>
                <a:gd name="f890" fmla="val 2188"/>
                <a:gd name="f891" fmla="val 2828"/>
                <a:gd name="f892" fmla="val 2818"/>
                <a:gd name="f893" fmla="val 2816"/>
                <a:gd name="f894" fmla="val 2813"/>
                <a:gd name="f895" fmla="val 2807"/>
                <a:gd name="f896" fmla="val 2801"/>
                <a:gd name="f897" fmla="val 2792"/>
                <a:gd name="f898" fmla="val 2229"/>
                <a:gd name="f899" fmla="val 2237"/>
                <a:gd name="f900" fmla="val 2245"/>
                <a:gd name="f901" fmla="val 2255"/>
                <a:gd name="f902" fmla="val 2265"/>
                <a:gd name="f903" fmla="val 2275"/>
                <a:gd name="f904" fmla="val 2295"/>
                <a:gd name="f905" fmla="val 2313"/>
                <a:gd name="f906" fmla="val 2321"/>
                <a:gd name="f907" fmla="val 2780"/>
                <a:gd name="f908" fmla="val 2474"/>
                <a:gd name="f909" fmla="val 2498"/>
                <a:gd name="f910" fmla="val 2522"/>
                <a:gd name="f911" fmla="val 2548"/>
                <a:gd name="f912" fmla="val 2557"/>
                <a:gd name="f913" fmla="val 2576"/>
                <a:gd name="f914" fmla="val 2578"/>
                <a:gd name="f915" fmla="val 2580"/>
                <a:gd name="f916" fmla="val 2586"/>
                <a:gd name="f917" fmla="val 2592"/>
                <a:gd name="f918" fmla="val 2607"/>
                <a:gd name="f919" fmla="val 2614"/>
                <a:gd name="f920" fmla="val 2621"/>
                <a:gd name="f921" fmla="val 2628"/>
                <a:gd name="f922" fmla="val 2642"/>
                <a:gd name="f923" fmla="val 2656"/>
                <a:gd name="f924" fmla="val 2663"/>
                <a:gd name="f925" fmla="val 2679"/>
                <a:gd name="f926" fmla="val 2682"/>
                <a:gd name="f927" fmla="val 2685"/>
                <a:gd name="f928" fmla="val 2693"/>
                <a:gd name="f929" fmla="val 2696"/>
                <a:gd name="f930" fmla="val 2706"/>
                <a:gd name="f931" fmla="val 2713"/>
                <a:gd name="f932" fmla="val 2847"/>
                <a:gd name="f933" fmla="val 2686"/>
                <a:gd name="f934" fmla="val 2878"/>
                <a:gd name="f935" fmla="val 2909"/>
                <a:gd name="f936" fmla="val 2942"/>
                <a:gd name="f937" fmla="val 2590"/>
                <a:gd name="f938" fmla="val 2961"/>
                <a:gd name="f939" fmla="val 2554"/>
                <a:gd name="f940" fmla="val 2980"/>
                <a:gd name="f941" fmla="val 2518"/>
                <a:gd name="f942" fmla="val 3001"/>
                <a:gd name="f943" fmla="val 2482"/>
                <a:gd name="f944" fmla="val 3008"/>
                <a:gd name="f945" fmla="val 2447"/>
                <a:gd name="f946" fmla="val 3015"/>
                <a:gd name="f947" fmla="val 2412"/>
                <a:gd name="f948" fmla="val 3022"/>
                <a:gd name="f949" fmla="val 2375"/>
                <a:gd name="f950" fmla="val 3027"/>
                <a:gd name="f951" fmla="val 3032"/>
                <a:gd name="f952" fmla="val 3038"/>
                <a:gd name="f953" fmla="val 2180"/>
                <a:gd name="f954" fmla="val 3062"/>
                <a:gd name="f955" fmla="val 2134"/>
                <a:gd name="f956" fmla="val 3086"/>
                <a:gd name="f957" fmla="val 3111"/>
                <a:gd name="f958" fmla="val 3146"/>
                <a:gd name="f959" fmla="val 2006"/>
                <a:gd name="f960" fmla="val 3181"/>
                <a:gd name="f961" fmla="val 3216"/>
                <a:gd name="f962" fmla="val 1936"/>
                <a:gd name="f963" fmla="val 3253"/>
                <a:gd name="f964" fmla="val 1908"/>
                <a:gd name="f965" fmla="val 3290"/>
                <a:gd name="f966" fmla="val 1880"/>
                <a:gd name="f967" fmla="val 3327"/>
                <a:gd name="f968" fmla="val 1850"/>
                <a:gd name="f969" fmla="val 3357"/>
                <a:gd name="f970" fmla="val 3387"/>
                <a:gd name="f971" fmla="val 1768"/>
                <a:gd name="f972" fmla="val 3419"/>
                <a:gd name="f973" fmla="val 3428"/>
                <a:gd name="f974" fmla="val 1676"/>
                <a:gd name="f975" fmla="val 1627"/>
                <a:gd name="f976" fmla="val 3447"/>
                <a:gd name="f977" fmla="val 1577"/>
                <a:gd name="f978" fmla="val 3434"/>
                <a:gd name="f979" fmla="val 1530"/>
                <a:gd name="f980" fmla="val 3421"/>
                <a:gd name="f981" fmla="val 1483"/>
                <a:gd name="f982" fmla="val 1434"/>
                <a:gd name="f983" fmla="val 3371"/>
                <a:gd name="f984" fmla="val 1398"/>
                <a:gd name="f985" fmla="val 1362"/>
                <a:gd name="f986" fmla="val 1788"/>
                <a:gd name="f987" fmla="val 1568"/>
                <a:gd name="f988" fmla="val 1458"/>
                <a:gd name="f989" fmla="val 2837"/>
                <a:gd name="f990" fmla="val 1354"/>
                <a:gd name="f991" fmla="val 2814"/>
                <a:gd name="f992" fmla="val 1250"/>
                <a:gd name="f993" fmla="val 1145"/>
                <a:gd name="f994" fmla="val 2767"/>
                <a:gd name="f995" fmla="val 1051"/>
                <a:gd name="f996" fmla="val 957"/>
                <a:gd name="f997" fmla="val 862"/>
                <a:gd name="f998" fmla="val 2619"/>
                <a:gd name="f999" fmla="val 783"/>
                <a:gd name="f1000" fmla="val 704"/>
                <a:gd name="f1001" fmla="val 2477"/>
                <a:gd name="f1002" fmla="val 625"/>
                <a:gd name="f1003" fmla="val 2405"/>
                <a:gd name="f1004" fmla="val 567"/>
                <a:gd name="f1005" fmla="val 509"/>
                <a:gd name="f1006" fmla="val 2225"/>
                <a:gd name="f1007" fmla="val 449"/>
                <a:gd name="f1008" fmla="val 417"/>
                <a:gd name="f1009" fmla="val 2030"/>
                <a:gd name="f1010" fmla="val 385"/>
                <a:gd name="f1011" fmla="val 1926"/>
                <a:gd name="f1012" fmla="val 351"/>
                <a:gd name="f1013" fmla="val 348"/>
                <a:gd name="f1014" fmla="val 1708"/>
                <a:gd name="f1015" fmla="val 345"/>
                <a:gd name="f1016" fmla="val 340"/>
                <a:gd name="f1017" fmla="val 1482"/>
                <a:gd name="f1018" fmla="val 364"/>
                <a:gd name="f1019" fmla="val 1377"/>
                <a:gd name="f1020" fmla="val 388"/>
                <a:gd name="f1021" fmla="val 413"/>
                <a:gd name="f1022" fmla="val 1165"/>
                <a:gd name="f1023" fmla="val 1072"/>
                <a:gd name="f1024" fmla="val 511"/>
                <a:gd name="f1025" fmla="val 979"/>
                <a:gd name="f1026" fmla="val 561"/>
                <a:gd name="f1027" fmla="val 884"/>
                <a:gd name="f1028" fmla="val 632"/>
                <a:gd name="f1029" fmla="val 807"/>
                <a:gd name="f1030" fmla="val 703"/>
                <a:gd name="f1031" fmla="val 730"/>
                <a:gd name="f1032" fmla="val 776"/>
                <a:gd name="f1033" fmla="val 651"/>
                <a:gd name="f1034" fmla="val 867"/>
                <a:gd name="f1035" fmla="val 594"/>
                <a:gd name="f1036" fmla="val 958"/>
                <a:gd name="f1037" fmla="val 537"/>
                <a:gd name="f1038" fmla="val 1049"/>
                <a:gd name="f1039" fmla="val 480"/>
                <a:gd name="f1040" fmla="val 1157"/>
                <a:gd name="f1041" fmla="val 448"/>
                <a:gd name="f1042" fmla="val 1265"/>
                <a:gd name="f1043" fmla="val 416"/>
                <a:gd name="f1044" fmla="val 1373"/>
                <a:gd name="f1045" fmla="val 383"/>
                <a:gd name="f1046" fmla="val 380"/>
                <a:gd name="f1047" fmla="val 1591"/>
                <a:gd name="f1048" fmla="val 377"/>
                <a:gd name="f1049" fmla="val 1700"/>
                <a:gd name="f1050" fmla="val 372"/>
                <a:gd name="f1051" fmla="val 1803"/>
                <a:gd name="f1052" fmla="val 396"/>
                <a:gd name="f1053" fmla="val 1906"/>
                <a:gd name="f1054" fmla="val 420"/>
                <a:gd name="f1055" fmla="val 444"/>
                <a:gd name="f1056" fmla="val 2103"/>
                <a:gd name="f1057" fmla="val 492"/>
                <a:gd name="f1058" fmla="val 2196"/>
                <a:gd name="f1059" fmla="val 540"/>
                <a:gd name="f1060" fmla="val 660"/>
                <a:gd name="f1061" fmla="val 2445"/>
                <a:gd name="f1062" fmla="val 2524"/>
                <a:gd name="f1063" fmla="val 801"/>
                <a:gd name="f1064" fmla="val 2583"/>
                <a:gd name="f1065" fmla="val 889"/>
                <a:gd name="f1066" fmla="val 2702"/>
                <a:gd name="f1067" fmla="val 1067"/>
                <a:gd name="f1068" fmla="val 1171"/>
                <a:gd name="f1069" fmla="val 1379"/>
                <a:gd name="f1070" fmla="val 1492"/>
                <a:gd name="f1071" fmla="val 2815"/>
                <a:gd name="f1072" fmla="val 1605"/>
                <a:gd name="f1073" fmla="val 2819"/>
                <a:gd name="f1074" fmla="val 1718"/>
                <a:gd name="f1075" fmla="val 1823"/>
                <a:gd name="f1076" fmla="val 2769"/>
                <a:gd name="f1077" fmla="val 1928"/>
                <a:gd name="f1078" fmla="val 2692"/>
                <a:gd name="f1079" fmla="val 2127"/>
                <a:gd name="f1080" fmla="val 2220"/>
                <a:gd name="f1081" fmla="val 2446"/>
                <a:gd name="f1082" fmla="val 2469"/>
                <a:gd name="f1083" fmla="val 2283"/>
                <a:gd name="f1084" fmla="val 2605"/>
                <a:gd name="f1085" fmla="val 2193"/>
                <a:gd name="f1086" fmla="val 2102"/>
                <a:gd name="f1087" fmla="val 2719"/>
                <a:gd name="f1088" fmla="val 1998"/>
                <a:gd name="f1089" fmla="val 1894"/>
                <a:gd name="f1090" fmla="*/ f0 1 3448"/>
                <a:gd name="f1091" fmla="*/ f1 1 4947"/>
                <a:gd name="f1092" fmla="*/ 660 f1090 1"/>
                <a:gd name="f1093" fmla="*/ 2480 f1090 1"/>
                <a:gd name="f1094" fmla="*/ 2420 f1091 1"/>
                <a:gd name="f1095" fmla="*/ 790 f10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2" t="f1095" r="f1093" b="f1094"/>
              <a:pathLst>
                <a:path w="3448" h="4947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49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35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31" y="f103"/>
                  </a:cubicBezTo>
                  <a:cubicBezTo>
                    <a:pt x="f104" y="f105"/>
                    <a:pt x="f106" y="f107"/>
                    <a:pt x="f27" y="f108"/>
                  </a:cubicBezTo>
                  <a:cubicBezTo>
                    <a:pt x="f25" y="f109"/>
                    <a:pt x="f110" y="f111"/>
                    <a:pt x="f112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7" y="f118"/>
                    <a:pt x="f119" y="f111"/>
                    <a:pt x="f120" y="f109"/>
                  </a:cubicBezTo>
                  <a:cubicBezTo>
                    <a:pt x="f121" y="f91"/>
                    <a:pt x="f122" y="f123"/>
                    <a:pt x="f124" y="f125"/>
                  </a:cubicBezTo>
                  <a:cubicBezTo>
                    <a:pt x="f126" y="f127"/>
                    <a:pt x="f128" y="f129"/>
                    <a:pt x="f130" y="f103"/>
                  </a:cubicBezTo>
                  <a:cubicBezTo>
                    <a:pt x="f131" y="f132"/>
                    <a:pt x="f133" y="f134"/>
                    <a:pt x="f135" y="f92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24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5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19" y="f180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8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9"/>
                  </a:cubicBezTo>
                  <a:cubicBezTo>
                    <a:pt x="f208" y="f210"/>
                    <a:pt x="f208" y="f211"/>
                    <a:pt x="f208" y="f212"/>
                  </a:cubicBezTo>
                  <a:cubicBezTo>
                    <a:pt x="f208" y="f213"/>
                    <a:pt x="f208" y="f214"/>
                    <a:pt x="f208" y="f215"/>
                  </a:cubicBezTo>
                  <a:cubicBezTo>
                    <a:pt x="f208" y="f216"/>
                    <a:pt x="f208" y="f217"/>
                    <a:pt x="f208" y="f218"/>
                  </a:cubicBezTo>
                  <a:cubicBezTo>
                    <a:pt x="f208" y="f219"/>
                    <a:pt x="f208" y="f220"/>
                    <a:pt x="f208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cubicBezTo>
                    <a:pt x="f252" y="f253"/>
                    <a:pt x="f131" y="f254"/>
                    <a:pt x="f255" y="f256"/>
                  </a:cubicBezTo>
                  <a:cubicBezTo>
                    <a:pt x="f257" y="f258"/>
                    <a:pt x="f259" y="f260"/>
                    <a:pt x="f261" y="f262"/>
                  </a:cubicBezTo>
                  <a:cubicBezTo>
                    <a:pt x="f263" y="f264"/>
                    <a:pt x="f265" y="f266"/>
                    <a:pt x="f3" y="f4"/>
                  </a:cubicBezTo>
                  <a:close/>
                  <a:moveTo>
                    <a:pt x="f267" y="f268"/>
                  </a:move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6"/>
                    <a:pt x="f277" y="f278"/>
                    <a:pt x="f279" y="f280"/>
                  </a:cubicBez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6"/>
                    <a:pt x="f288" y="f286"/>
                    <a:pt x="f289" y="f290"/>
                  </a:cubicBezTo>
                  <a:cubicBezTo>
                    <a:pt x="f291" y="f290"/>
                    <a:pt x="f292" y="f290"/>
                    <a:pt x="f293" y="f290"/>
                  </a:cubicBezTo>
                  <a:cubicBezTo>
                    <a:pt x="f294" y="f290"/>
                    <a:pt x="f295" y="f290"/>
                    <a:pt x="f296" y="f290"/>
                  </a:cubicBezTo>
                  <a:cubicBezTo>
                    <a:pt x="f297" y="f290"/>
                    <a:pt x="f226" y="f290"/>
                    <a:pt x="f230" y="f290"/>
                  </a:cubicBezTo>
                  <a:cubicBezTo>
                    <a:pt x="f298" y="f290"/>
                    <a:pt x="f299" y="f290"/>
                    <a:pt x="f244" y="f290"/>
                  </a:cubicBezTo>
                  <a:cubicBezTo>
                    <a:pt x="f244" y="f300"/>
                    <a:pt x="f244" y="f301"/>
                    <a:pt x="f244" y="f302"/>
                  </a:cubicBezTo>
                  <a:cubicBezTo>
                    <a:pt x="f244" y="f303"/>
                    <a:pt x="f244" y="f304"/>
                    <a:pt x="f244" y="f305"/>
                  </a:cubicBezTo>
                  <a:cubicBezTo>
                    <a:pt x="f244" y="f306"/>
                    <a:pt x="f244" y="f307"/>
                    <a:pt x="f244" y="f308"/>
                  </a:cubicBezTo>
                  <a:cubicBezTo>
                    <a:pt x="f244" y="f309"/>
                    <a:pt x="f244" y="f310"/>
                    <a:pt x="f244" y="f245"/>
                  </a:cubicBezTo>
                  <a:cubicBezTo>
                    <a:pt x="f311" y="f312"/>
                    <a:pt x="f242" y="f243"/>
                    <a:pt x="f238" y="f239"/>
                  </a:cubicBezTo>
                  <a:cubicBezTo>
                    <a:pt x="f299" y="f247"/>
                    <a:pt x="f313" y="f314"/>
                    <a:pt x="f232" y="f233"/>
                  </a:cubicBezTo>
                  <a:cubicBezTo>
                    <a:pt x="f315" y="f231"/>
                    <a:pt x="f316" y="f229"/>
                    <a:pt x="f226" y="f227"/>
                  </a:cubicBezTo>
                  <a:cubicBezTo>
                    <a:pt x="f224" y="f317"/>
                    <a:pt x="f222" y="f318"/>
                    <a:pt x="f208" y="f221"/>
                  </a:cubicBezTo>
                  <a:cubicBezTo>
                    <a:pt x="f319" y="f320"/>
                    <a:pt x="f321" y="f322"/>
                    <a:pt x="f289" y="f323"/>
                  </a:cubicBezTo>
                  <a:cubicBezTo>
                    <a:pt x="f324" y="f325"/>
                    <a:pt x="f281" y="f326"/>
                    <a:pt x="f327" y="f215"/>
                  </a:cubicBezTo>
                  <a:cubicBezTo>
                    <a:pt x="f328" y="f329"/>
                    <a:pt x="f330" y="f331"/>
                    <a:pt x="f332" y="f333"/>
                  </a:cubicBezTo>
                  <a:cubicBezTo>
                    <a:pt x="f328" y="f334"/>
                    <a:pt x="f335" y="f336"/>
                    <a:pt x="f281" y="f337"/>
                  </a:cubicBezTo>
                  <a:cubicBezTo>
                    <a:pt x="f338" y="f339"/>
                    <a:pt x="f340" y="f341"/>
                    <a:pt x="f342" y="f343"/>
                  </a:cubicBezTo>
                  <a:cubicBezTo>
                    <a:pt x="f319" y="f344"/>
                    <a:pt x="f295" y="f194"/>
                    <a:pt x="f345" y="f346"/>
                  </a:cubicBezTo>
                  <a:cubicBezTo>
                    <a:pt x="f224" y="f347"/>
                    <a:pt x="f228" y="f348"/>
                    <a:pt x="f298" y="f349"/>
                  </a:cubicBezTo>
                  <a:cubicBezTo>
                    <a:pt x="f350" y="f351"/>
                    <a:pt x="f352" y="f353"/>
                    <a:pt x="f354" y="f355"/>
                  </a:cubicBezTo>
                  <a:cubicBezTo>
                    <a:pt x="f356" y="f357"/>
                    <a:pt x="f358" y="f359"/>
                    <a:pt x="f360" y="f361"/>
                  </a:cubicBezTo>
                  <a:cubicBezTo>
                    <a:pt x="f358" y="f362"/>
                    <a:pt x="f363" y="f364"/>
                    <a:pt x="f365" y="f366"/>
                  </a:cubicBezTo>
                  <a:cubicBezTo>
                    <a:pt x="f238" y="f367"/>
                    <a:pt x="f368" y="f369"/>
                    <a:pt x="f370" y="f371"/>
                  </a:cubicBezTo>
                  <a:cubicBezTo>
                    <a:pt x="f372" y="f373"/>
                    <a:pt x="f374" y="f375"/>
                    <a:pt x="f376" y="f147"/>
                  </a:cubicBezTo>
                  <a:cubicBezTo>
                    <a:pt x="f277" y="f377"/>
                    <a:pt x="f378" y="f379"/>
                    <a:pt x="f380" y="f381"/>
                  </a:cubicBezTo>
                  <a:cubicBezTo>
                    <a:pt x="f382" y="f383"/>
                    <a:pt x="f267" y="f384"/>
                    <a:pt x="f385" y="f386"/>
                  </a:cubicBezTo>
                  <a:cubicBezTo>
                    <a:pt x="f387" y="f388"/>
                    <a:pt x="f270" y="f389"/>
                    <a:pt x="f390" y="f391"/>
                  </a:cubicBezTo>
                  <a:cubicBezTo>
                    <a:pt x="f302" y="f392"/>
                    <a:pt x="f393" y="f394"/>
                    <a:pt x="f247" y="f395"/>
                  </a:cubicBezTo>
                  <a:cubicBezTo>
                    <a:pt x="f396" y="f397"/>
                    <a:pt x="f398" y="f399"/>
                    <a:pt x="f223" y="f400"/>
                  </a:cubicBezTo>
                  <a:cubicBezTo>
                    <a:pt x="f221" y="f401"/>
                    <a:pt x="f402" y="f403"/>
                    <a:pt x="f404" y="f405"/>
                  </a:cubicBezTo>
                  <a:cubicBezTo>
                    <a:pt x="f406" y="f407"/>
                    <a:pt x="f408" y="f409"/>
                    <a:pt x="f218" y="f410"/>
                  </a:cubicBezTo>
                  <a:cubicBezTo>
                    <a:pt x="f217" y="f411"/>
                    <a:pt x="f412" y="f413"/>
                    <a:pt x="f414" y="f389"/>
                  </a:cubicBezTo>
                  <a:cubicBezTo>
                    <a:pt x="f415" y="f416"/>
                    <a:pt x="f417" y="f418"/>
                    <a:pt x="f419" y="f420"/>
                  </a:cubicBezTo>
                  <a:cubicBezTo>
                    <a:pt x="f421" y="f422"/>
                    <a:pt x="f12" y="f423"/>
                    <a:pt x="f424" y="f425"/>
                  </a:cubicBezTo>
                  <a:cubicBezTo>
                    <a:pt x="f426" y="f425"/>
                    <a:pt x="f427" y="f425"/>
                    <a:pt x="f207" y="f425"/>
                  </a:cubicBezTo>
                  <a:cubicBezTo>
                    <a:pt x="f428" y="f429"/>
                    <a:pt x="f430" y="f431"/>
                    <a:pt x="f432" y="f433"/>
                  </a:cubicBezTo>
                  <a:cubicBezTo>
                    <a:pt x="f434" y="f435"/>
                    <a:pt x="f436" y="f423"/>
                    <a:pt x="f437" y="f438"/>
                  </a:cubicBezTo>
                  <a:cubicBezTo>
                    <a:pt x="f439" y="f440"/>
                    <a:pt x="f441" y="f442"/>
                    <a:pt x="f443" y="f386"/>
                  </a:cubicBezTo>
                  <a:cubicBezTo>
                    <a:pt x="f444" y="f429"/>
                    <a:pt x="f445" y="f446"/>
                    <a:pt x="f447" y="f448"/>
                  </a:cubicBezTo>
                  <a:cubicBezTo>
                    <a:pt x="f449" y="f450"/>
                    <a:pt x="f451" y="f452"/>
                    <a:pt x="f453" y="f454"/>
                  </a:cubicBezTo>
                  <a:cubicBezTo>
                    <a:pt x="f455" y="f456"/>
                    <a:pt x="f457" y="f458"/>
                    <a:pt x="f459" y="f460"/>
                  </a:cubicBezTo>
                  <a:cubicBezTo>
                    <a:pt x="f461" y="f462"/>
                    <a:pt x="f463" y="f464"/>
                    <a:pt x="f465" y="f113"/>
                  </a:cubicBezTo>
                  <a:cubicBezTo>
                    <a:pt x="f466" y="f467"/>
                    <a:pt x="f468" y="f469"/>
                    <a:pt x="f245" y="f470"/>
                  </a:cubicBezTo>
                  <a:cubicBezTo>
                    <a:pt x="f282" y="f471"/>
                    <a:pt x="f472" y="f473"/>
                    <a:pt x="f474" y="f475"/>
                  </a:cubicBezTo>
                  <a:cubicBezTo>
                    <a:pt x="f476" y="f477"/>
                    <a:pt x="f478" y="f479"/>
                    <a:pt x="f480" y="f481"/>
                  </a:cubicBezTo>
                  <a:cubicBezTo>
                    <a:pt x="f482" y="f483"/>
                    <a:pt x="f484" y="f485"/>
                    <a:pt x="f486" y="f487"/>
                  </a:cubicBezTo>
                  <a:cubicBezTo>
                    <a:pt x="f488" y="f489"/>
                    <a:pt x="f490" y="f491"/>
                    <a:pt x="f267" y="f492"/>
                  </a:cubicBezTo>
                  <a:cubicBezTo>
                    <a:pt x="f493" y="f494"/>
                    <a:pt x="f495" y="f496"/>
                    <a:pt x="f497" y="f498"/>
                  </a:cubicBezTo>
                  <a:cubicBezTo>
                    <a:pt x="f499" y="f500"/>
                    <a:pt x="f276" y="f501"/>
                    <a:pt x="f303" y="f502"/>
                  </a:cubicBezTo>
                  <a:cubicBezTo>
                    <a:pt x="f306" y="f503"/>
                    <a:pt x="f504" y="f505"/>
                    <a:pt x="f506" y="f507"/>
                  </a:cubicBezTo>
                  <a:cubicBezTo>
                    <a:pt x="f233" y="f508"/>
                    <a:pt x="f231" y="f509"/>
                    <a:pt x="f510" y="f511"/>
                  </a:cubicBezTo>
                  <a:cubicBezTo>
                    <a:pt x="f512" y="f513"/>
                    <a:pt x="f227" y="f514"/>
                    <a:pt x="f253" y="f412"/>
                  </a:cubicBezTo>
                  <a:cubicBezTo>
                    <a:pt x="f515" y="f516"/>
                    <a:pt x="f398" y="f517"/>
                    <a:pt x="f518" y="f519"/>
                  </a:cubicBezTo>
                  <a:cubicBezTo>
                    <a:pt x="f520" y="f521"/>
                    <a:pt x="f522" y="f523"/>
                    <a:pt x="f233" y="f524"/>
                  </a:cubicBezTo>
                  <a:cubicBezTo>
                    <a:pt x="f237" y="f229"/>
                    <a:pt x="f312" y="f525"/>
                    <a:pt x="f307" y="f393"/>
                  </a:cubicBezTo>
                  <a:cubicBezTo>
                    <a:pt x="f526" y="f302"/>
                    <a:pt x="f280" y="f390"/>
                    <a:pt x="f527" y="f268"/>
                  </a:cubicBezTo>
                  <a:cubicBezTo>
                    <a:pt x="f528" y="f268"/>
                    <a:pt x="f529" y="f268"/>
                    <a:pt x="f530" y="f268"/>
                  </a:cubicBezTo>
                  <a:cubicBezTo>
                    <a:pt x="f385" y="f268"/>
                    <a:pt x="f531" y="f268"/>
                    <a:pt x="f532" y="f268"/>
                  </a:cubicBezTo>
                  <a:cubicBezTo>
                    <a:pt x="f533" y="f268"/>
                    <a:pt x="f534" y="f268"/>
                    <a:pt x="f535" y="f268"/>
                  </a:cubicBezTo>
                  <a:cubicBezTo>
                    <a:pt x="f476" y="f268"/>
                    <a:pt x="f536" y="f268"/>
                    <a:pt x="f267" y="f268"/>
                  </a:cubicBezTo>
                  <a:close/>
                  <a:moveTo>
                    <a:pt x="f537" y="f538"/>
                  </a:moveTo>
                  <a:cubicBezTo>
                    <a:pt x="f539" y="f540"/>
                    <a:pt x="f541" y="f542"/>
                    <a:pt x="f543" y="f544"/>
                  </a:cubicBezTo>
                  <a:cubicBezTo>
                    <a:pt x="f545" y="f546"/>
                    <a:pt x="f547" y="f548"/>
                    <a:pt x="f549" y="f550"/>
                  </a:cubicBezTo>
                  <a:cubicBezTo>
                    <a:pt x="f551" y="f552"/>
                    <a:pt x="f553" y="f554"/>
                    <a:pt x="f555" y="f556"/>
                  </a:cubicBezTo>
                  <a:cubicBezTo>
                    <a:pt x="f557" y="f558"/>
                    <a:pt x="f559" y="f560"/>
                    <a:pt x="f561" y="f562"/>
                  </a:cubicBezTo>
                  <a:cubicBezTo>
                    <a:pt x="f563" y="f564"/>
                    <a:pt x="f449" y="f565"/>
                    <a:pt x="f566" y="f567"/>
                  </a:cubicBezTo>
                  <a:cubicBezTo>
                    <a:pt x="f568" y="f569"/>
                    <a:pt x="f412" y="f570"/>
                    <a:pt x="f571" y="f572"/>
                  </a:cubicBezTo>
                  <a:cubicBezTo>
                    <a:pt x="f465" y="f573"/>
                    <a:pt x="f260" y="f574"/>
                    <a:pt x="f575" y="f576"/>
                  </a:cubicBezTo>
                  <a:cubicBezTo>
                    <a:pt x="f577" y="f578"/>
                    <a:pt x="f579" y="f580"/>
                    <a:pt x="f314" y="f581"/>
                  </a:cubicBezTo>
                  <a:cubicBezTo>
                    <a:pt x="f314" y="f582"/>
                    <a:pt x="f314" y="f583"/>
                    <a:pt x="f314" y="f584"/>
                  </a:cubicBezTo>
                  <a:cubicBezTo>
                    <a:pt x="f314" y="f585"/>
                    <a:pt x="f314" y="f586"/>
                    <a:pt x="f314" y="f587"/>
                  </a:cubicBezTo>
                  <a:cubicBezTo>
                    <a:pt x="f314" y="f588"/>
                    <a:pt x="f314" y="f589"/>
                    <a:pt x="f314" y="f590"/>
                  </a:cubicBezTo>
                  <a:cubicBezTo>
                    <a:pt x="f314" y="f591"/>
                    <a:pt x="f314" y="f592"/>
                    <a:pt x="f314" y="f593"/>
                  </a:cubicBezTo>
                  <a:cubicBezTo>
                    <a:pt x="f594" y="f595"/>
                    <a:pt x="f301" y="f596"/>
                    <a:pt x="f272" y="f597"/>
                  </a:cubicBezTo>
                  <a:cubicBezTo>
                    <a:pt x="f598" y="f599"/>
                    <a:pt x="f600" y="f601"/>
                    <a:pt x="f602" y="f603"/>
                  </a:cubicBezTo>
                  <a:cubicBezTo>
                    <a:pt x="f604" y="f605"/>
                    <a:pt x="f606" y="f607"/>
                    <a:pt x="f608" y="f609"/>
                  </a:cubicBezTo>
                  <a:cubicBezTo>
                    <a:pt x="f610" y="f611"/>
                    <a:pt x="f612" y="f613"/>
                    <a:pt x="f614" y="f615"/>
                  </a:cubicBezTo>
                  <a:cubicBezTo>
                    <a:pt x="f616" y="f617"/>
                    <a:pt x="f136" y="f618"/>
                    <a:pt x="f619" y="f620"/>
                  </a:cubicBezTo>
                  <a:cubicBezTo>
                    <a:pt x="f621" y="f622"/>
                    <a:pt x="f623" y="f624"/>
                    <a:pt x="f625" y="f626"/>
                  </a:cubicBezTo>
                  <a:cubicBezTo>
                    <a:pt x="f627" y="f628"/>
                    <a:pt x="f183" y="f629"/>
                    <a:pt x="f630" y="f631"/>
                  </a:cubicBezTo>
                  <a:cubicBezTo>
                    <a:pt x="f120" y="f631"/>
                    <a:pt x="f632" y="f631"/>
                    <a:pt x="f633" y="f634"/>
                  </a:cubicBezTo>
                  <a:cubicBezTo>
                    <a:pt x="f635" y="f636"/>
                    <a:pt x="f637" y="f638"/>
                    <a:pt x="f639" y="f640"/>
                  </a:cubicBezTo>
                  <a:cubicBezTo>
                    <a:pt x="f641" y="f638"/>
                    <a:pt x="f642" y="f636"/>
                    <a:pt x="f643" y="f631"/>
                  </a:cubicBezTo>
                  <a:cubicBezTo>
                    <a:pt x="f644" y="f645"/>
                    <a:pt x="f33" y="f620"/>
                    <a:pt x="f646" y="f618"/>
                  </a:cubicBezTo>
                  <a:cubicBezTo>
                    <a:pt x="f647" y="f648"/>
                    <a:pt x="f649" y="f650"/>
                    <a:pt x="f62" y="f651"/>
                  </a:cubicBezTo>
                  <a:cubicBezTo>
                    <a:pt x="f652" y="f653"/>
                    <a:pt x="f654" y="f655"/>
                    <a:pt x="f656" y="f657"/>
                  </a:cubicBezTo>
                  <a:cubicBezTo>
                    <a:pt x="f658" y="f659"/>
                    <a:pt x="f660" y="f661"/>
                    <a:pt x="f662" y="f2"/>
                  </a:cubicBezTo>
                  <a:cubicBezTo>
                    <a:pt x="f565" y="f663"/>
                    <a:pt x="f664" y="f665"/>
                    <a:pt x="f666" y="f667"/>
                  </a:cubicBezTo>
                  <a:cubicBezTo>
                    <a:pt x="f668" y="f669"/>
                    <a:pt x="f670" y="f671"/>
                    <a:pt x="f672" y="f673"/>
                  </a:cubicBezTo>
                  <a:cubicBezTo>
                    <a:pt x="f576" y="f674"/>
                    <a:pt x="f675" y="f676"/>
                    <a:pt x="f677" y="f615"/>
                  </a:cubicBezTo>
                  <a:cubicBezTo>
                    <a:pt x="f678" y="f679"/>
                    <a:pt x="f680" y="f681"/>
                    <a:pt x="f682" y="f683"/>
                  </a:cubicBezTo>
                  <a:cubicBezTo>
                    <a:pt x="f684" y="f685"/>
                    <a:pt x="f686" y="f687"/>
                    <a:pt x="f688" y="f689"/>
                  </a:cubicBezTo>
                  <a:cubicBezTo>
                    <a:pt x="f690" y="f593"/>
                    <a:pt x="f691" y="f692"/>
                    <a:pt x="f583" y="f586"/>
                  </a:cubicBezTo>
                  <a:cubicBezTo>
                    <a:pt x="f693" y="f694"/>
                    <a:pt x="f695" y="f696"/>
                    <a:pt x="f697" y="f698"/>
                  </a:cubicBezTo>
                  <a:cubicBezTo>
                    <a:pt x="f699" y="f700"/>
                    <a:pt x="f701" y="f702"/>
                    <a:pt x="f703" y="f691"/>
                  </a:cubicBezTo>
                  <a:cubicBezTo>
                    <a:pt x="f704" y="f705"/>
                    <a:pt x="f706" y="f707"/>
                    <a:pt x="f708" y="f709"/>
                  </a:cubicBezTo>
                  <a:cubicBezTo>
                    <a:pt x="f710" y="f711"/>
                    <a:pt x="f712" y="f713"/>
                    <a:pt x="f714" y="f715"/>
                  </a:cubicBezTo>
                  <a:cubicBezTo>
                    <a:pt x="f716" y="f717"/>
                    <a:pt x="f718" y="f719"/>
                    <a:pt x="f720" y="f721"/>
                  </a:cubicBezTo>
                  <a:cubicBezTo>
                    <a:pt x="f722" y="f721"/>
                    <a:pt x="f723" y="f721"/>
                    <a:pt x="f724" y="f725"/>
                  </a:cubicBezTo>
                  <a:cubicBezTo>
                    <a:pt x="f726" y="f727"/>
                    <a:pt x="f728" y="f729"/>
                    <a:pt x="f730" y="f731"/>
                  </a:cubicBezTo>
                  <a:cubicBezTo>
                    <a:pt x="f732" y="f576"/>
                    <a:pt x="f733" y="f734"/>
                    <a:pt x="f735" y="f573"/>
                  </a:cubicBezTo>
                  <a:cubicBezTo>
                    <a:pt x="f736" y="f737"/>
                    <a:pt x="f738" y="f739"/>
                    <a:pt x="f740" y="f741"/>
                  </a:cubicBezTo>
                  <a:cubicBezTo>
                    <a:pt x="f742" y="f548"/>
                    <a:pt x="f743" y="f744"/>
                    <a:pt x="f745" y="f746"/>
                  </a:cubicBezTo>
                  <a:cubicBezTo>
                    <a:pt x="f747" y="f748"/>
                    <a:pt x="f749" y="f652"/>
                    <a:pt x="f730" y="f750"/>
                  </a:cubicBezTo>
                  <a:cubicBezTo>
                    <a:pt x="f751" y="f752"/>
                    <a:pt x="f753" y="f754"/>
                    <a:pt x="f755" y="f756"/>
                  </a:cubicBezTo>
                  <a:cubicBezTo>
                    <a:pt x="f757" y="f758"/>
                    <a:pt x="f759" y="f641"/>
                    <a:pt x="f760" y="f761"/>
                  </a:cubicBezTo>
                  <a:cubicBezTo>
                    <a:pt x="f762" y="f763"/>
                    <a:pt x="f764" y="f627"/>
                    <a:pt x="f765" y="f766"/>
                  </a:cubicBezTo>
                  <a:cubicBezTo>
                    <a:pt x="f767" y="f768"/>
                    <a:pt x="f769" y="f770"/>
                    <a:pt x="f2" y="f771"/>
                  </a:cubicBezTo>
                  <a:cubicBezTo>
                    <a:pt x="f663" y="f772"/>
                    <a:pt x="f665" y="f236"/>
                    <a:pt x="f667" y="f773"/>
                  </a:cubicBezTo>
                  <a:cubicBezTo>
                    <a:pt x="f774" y="f374"/>
                    <a:pt x="f775" y="f776"/>
                    <a:pt x="f777" y="f778"/>
                  </a:cubicBezTo>
                  <a:cubicBezTo>
                    <a:pt x="f745" y="f378"/>
                    <a:pt x="f730" y="f779"/>
                    <a:pt x="f617" y="f780"/>
                  </a:cubicBezTo>
                  <a:cubicBezTo>
                    <a:pt x="f781" y="f782"/>
                    <a:pt x="f783" y="f604"/>
                    <a:pt x="f603" y="f784"/>
                  </a:cubicBezTo>
                  <a:cubicBezTo>
                    <a:pt x="f785" y="f786"/>
                    <a:pt x="f787" y="f788"/>
                    <a:pt x="f789" y="f790"/>
                  </a:cubicBezTo>
                  <a:cubicBezTo>
                    <a:pt x="f791" y="f792"/>
                    <a:pt x="f712" y="f793"/>
                    <a:pt x="f794" y="f795"/>
                  </a:cubicBezTo>
                  <a:cubicBezTo>
                    <a:pt x="f796" y="f797"/>
                    <a:pt x="f798" y="f799"/>
                    <a:pt x="f596" y="f800"/>
                  </a:cubicBezTo>
                  <a:cubicBezTo>
                    <a:pt x="f801" y="f802"/>
                    <a:pt x="f803" y="f804"/>
                    <a:pt x="f805" y="f382"/>
                  </a:cubicBezTo>
                  <a:cubicBezTo>
                    <a:pt x="f806" y="f807"/>
                    <a:pt x="f694" y="f488"/>
                    <a:pt x="f808" y="f809"/>
                  </a:cubicBezTo>
                  <a:cubicBezTo>
                    <a:pt x="f810" y="f811"/>
                    <a:pt x="f812" y="f813"/>
                    <a:pt x="f814" y="f499"/>
                  </a:cubicBezTo>
                  <a:cubicBezTo>
                    <a:pt x="f815" y="f307"/>
                    <a:pt x="f677" y="f816"/>
                    <a:pt x="f817" y="f818"/>
                  </a:cubicBezTo>
                  <a:cubicBezTo>
                    <a:pt x="f819" y="f820"/>
                    <a:pt x="f821" y="f465"/>
                    <a:pt x="f734" y="f822"/>
                  </a:cubicBezTo>
                  <a:cubicBezTo>
                    <a:pt x="f823" y="f824"/>
                    <a:pt x="f825" y="f826"/>
                    <a:pt x="f827" y="f828"/>
                  </a:cubicBezTo>
                  <a:cubicBezTo>
                    <a:pt x="f829" y="f830"/>
                    <a:pt x="f572" y="f831"/>
                    <a:pt x="f832" y="f417"/>
                  </a:cubicBezTo>
                  <a:cubicBezTo>
                    <a:pt x="f833" y="f211"/>
                    <a:pt x="f834" y="f835"/>
                    <a:pt x="f836" y="f837"/>
                  </a:cubicBezTo>
                  <a:cubicBezTo>
                    <a:pt x="f838" y="f427"/>
                    <a:pt x="f839" y="f553"/>
                    <a:pt x="f840" y="f841"/>
                  </a:cubicBezTo>
                  <a:cubicBezTo>
                    <a:pt x="f842" y="f843"/>
                    <a:pt x="f844" y="f845"/>
                    <a:pt x="f846" y="f847"/>
                  </a:cubicBezTo>
                  <a:cubicBezTo>
                    <a:pt x="f848" y="f843"/>
                    <a:pt x="f68" y="f443"/>
                    <a:pt x="f849" y="f850"/>
                  </a:cubicBezTo>
                  <a:cubicBezTo>
                    <a:pt x="f851" y="f852"/>
                    <a:pt x="f99" y="f837"/>
                    <a:pt x="f853" y="f209"/>
                  </a:cubicBezTo>
                  <a:cubicBezTo>
                    <a:pt x="f854" y="f855"/>
                    <a:pt x="f856" y="f857"/>
                    <a:pt x="f29" y="f858"/>
                  </a:cubicBezTo>
                  <a:cubicBezTo>
                    <a:pt x="f859" y="f860"/>
                    <a:pt x="f861" y="f862"/>
                    <a:pt x="f863" y="f864"/>
                  </a:cubicBezTo>
                  <a:cubicBezTo>
                    <a:pt x="f865" y="f866"/>
                    <a:pt x="f867" y="f868"/>
                    <a:pt x="f869" y="f870"/>
                  </a:cubicBezTo>
                  <a:cubicBezTo>
                    <a:pt x="f21" y="f871"/>
                    <a:pt x="f872" y="f873"/>
                    <a:pt x="f874" y="f875"/>
                  </a:cubicBezTo>
                  <a:cubicBezTo>
                    <a:pt x="f876" y="f877"/>
                    <a:pt x="f9" y="f878"/>
                    <a:pt x="f879" y="f461"/>
                  </a:cubicBezTo>
                  <a:cubicBezTo>
                    <a:pt x="f880" y="f881"/>
                    <a:pt x="f882" y="f883"/>
                    <a:pt x="f155" y="f884"/>
                  </a:cubicBezTo>
                  <a:cubicBezTo>
                    <a:pt x="f257" y="f885"/>
                    <a:pt x="f142" y="f886"/>
                    <a:pt x="f887" y="f466"/>
                  </a:cubicBezTo>
                  <a:cubicBezTo>
                    <a:pt x="f888" y="f889"/>
                    <a:pt x="f890" y="f891"/>
                    <a:pt x="f614" y="f892"/>
                  </a:cubicBezTo>
                  <a:cubicBezTo>
                    <a:pt x="f614" y="f221"/>
                    <a:pt x="f614" y="f893"/>
                    <a:pt x="f614" y="f894"/>
                  </a:cubicBezTo>
                  <a:cubicBezTo>
                    <a:pt x="f614" y="f524"/>
                    <a:pt x="f614" y="f895"/>
                    <a:pt x="f614" y="f468"/>
                  </a:cubicBezTo>
                  <a:cubicBezTo>
                    <a:pt x="f614" y="f896"/>
                    <a:pt x="f614" y="f515"/>
                    <a:pt x="f614" y="f518"/>
                  </a:cubicBezTo>
                  <a:cubicBezTo>
                    <a:pt x="f614" y="f510"/>
                    <a:pt x="f614" y="f897"/>
                    <a:pt x="f614" y="f579"/>
                  </a:cubicBezTo>
                  <a:cubicBezTo>
                    <a:pt x="f898" y="f579"/>
                    <a:pt x="f899" y="f579"/>
                    <a:pt x="f900" y="f579"/>
                  </a:cubicBezTo>
                  <a:cubicBezTo>
                    <a:pt x="f901" y="f579"/>
                    <a:pt x="f902" y="f579"/>
                    <a:pt x="f903" y="f579"/>
                  </a:cubicBezTo>
                  <a:cubicBezTo>
                    <a:pt x="f236" y="f579"/>
                    <a:pt x="f904" y="f579"/>
                    <a:pt x="f228" y="f579"/>
                  </a:cubicBezTo>
                  <a:cubicBezTo>
                    <a:pt x="f905" y="f579"/>
                    <a:pt x="f906" y="f579"/>
                    <a:pt x="f208" y="f579"/>
                  </a:cubicBezTo>
                  <a:cubicBezTo>
                    <a:pt x="f291" y="f231"/>
                    <a:pt x="f330" y="f907"/>
                    <a:pt x="f908" y="f314"/>
                  </a:cubicBezTo>
                  <a:cubicBezTo>
                    <a:pt x="f909" y="f525"/>
                    <a:pt x="f910" y="f247"/>
                    <a:pt x="f911" y="f239"/>
                  </a:cubicBezTo>
                  <a:cubicBezTo>
                    <a:pt x="f912" y="f241"/>
                    <a:pt x="f799" y="f243"/>
                    <a:pt x="f913" y="f312"/>
                  </a:cubicBezTo>
                  <a:cubicBezTo>
                    <a:pt x="f804" y="f312"/>
                    <a:pt x="f914" y="f312"/>
                    <a:pt x="f915" y="f312"/>
                  </a:cubicBezTo>
                  <a:cubicBezTo>
                    <a:pt x="f916" y="f312"/>
                    <a:pt x="f917" y="f312"/>
                    <a:pt x="f602" y="f312"/>
                  </a:cubicBezTo>
                  <a:cubicBezTo>
                    <a:pt x="f918" y="f312"/>
                    <a:pt x="f919" y="f312"/>
                    <a:pt x="f920" y="f312"/>
                  </a:cubicBezTo>
                  <a:cubicBezTo>
                    <a:pt x="f921" y="f312"/>
                    <a:pt x="f267" y="f312"/>
                    <a:pt x="f922" y="f312"/>
                  </a:cubicBezTo>
                  <a:cubicBezTo>
                    <a:pt x="f476" y="f312"/>
                    <a:pt x="f923" y="f312"/>
                    <a:pt x="f924" y="f312"/>
                  </a:cubicBezTo>
                  <a:cubicBezTo>
                    <a:pt x="f474" y="f312"/>
                    <a:pt x="f495" y="f312"/>
                    <a:pt x="f925" y="f312"/>
                  </a:cubicBezTo>
                  <a:cubicBezTo>
                    <a:pt x="f926" y="f312"/>
                    <a:pt x="f927" y="f312"/>
                    <a:pt x="f385" y="f312"/>
                  </a:cubicBezTo>
                  <a:cubicBezTo>
                    <a:pt x="f928" y="f312"/>
                    <a:pt x="f929" y="f312"/>
                    <a:pt x="f387" y="f312"/>
                  </a:cubicBezTo>
                  <a:cubicBezTo>
                    <a:pt x="f930" y="f312"/>
                    <a:pt x="f528" y="f312"/>
                    <a:pt x="f527" y="f312"/>
                  </a:cubicBezTo>
                  <a:cubicBezTo>
                    <a:pt x="f504" y="f302"/>
                    <a:pt x="f468" y="f931"/>
                    <a:pt x="f932" y="f933"/>
                  </a:cubicBezTo>
                  <a:cubicBezTo>
                    <a:pt x="f934" y="f493"/>
                    <a:pt x="f935" y="f490"/>
                    <a:pt x="f936" y="f937"/>
                  </a:cubicBezTo>
                  <a:cubicBezTo>
                    <a:pt x="f938" y="f939"/>
                    <a:pt x="f940" y="f941"/>
                    <a:pt x="f942" y="f943"/>
                  </a:cubicBezTo>
                  <a:cubicBezTo>
                    <a:pt x="f944" y="f945"/>
                    <a:pt x="f946" y="f947"/>
                    <a:pt x="f948" y="f949"/>
                  </a:cubicBezTo>
                  <a:cubicBezTo>
                    <a:pt x="f950" y="f226"/>
                    <a:pt x="f951" y="f900"/>
                    <a:pt x="f952" y="f953"/>
                  </a:cubicBezTo>
                  <a:cubicBezTo>
                    <a:pt x="f954" y="f955"/>
                    <a:pt x="f956" y="f255"/>
                    <a:pt x="f957" y="f153"/>
                  </a:cubicBezTo>
                  <a:cubicBezTo>
                    <a:pt x="f958" y="f959"/>
                    <a:pt x="f960" y="f632"/>
                    <a:pt x="f961" y="f962"/>
                  </a:cubicBezTo>
                  <a:cubicBezTo>
                    <a:pt x="f963" y="f964"/>
                    <a:pt x="f965" y="f966"/>
                    <a:pt x="f967" y="f968"/>
                  </a:cubicBezTo>
                  <a:cubicBezTo>
                    <a:pt x="f969" y="f863"/>
                    <a:pt x="f970" y="f971"/>
                    <a:pt x="f972" y="f756"/>
                  </a:cubicBezTo>
                  <a:cubicBezTo>
                    <a:pt x="f973" y="f974"/>
                    <a:pt x="f30" y="f975"/>
                    <a:pt x="f976" y="f977"/>
                  </a:cubicBezTo>
                  <a:cubicBezTo>
                    <a:pt x="f978" y="f979"/>
                    <a:pt x="f980" y="f981"/>
                    <a:pt x="f341" y="f982"/>
                  </a:cubicBezTo>
                  <a:cubicBezTo>
                    <a:pt x="f983" y="f984"/>
                    <a:pt x="f339" y="f985"/>
                    <a:pt x="f537" y="f538"/>
                  </a:cubicBezTo>
                  <a:close/>
                  <a:moveTo>
                    <a:pt x="f986" y="f221"/>
                  </a:moveTo>
                  <a:cubicBezTo>
                    <a:pt x="f90" y="f402"/>
                    <a:pt x="f987" y="f404"/>
                    <a:pt x="f988" y="f989"/>
                  </a:cubicBezTo>
                  <a:cubicBezTo>
                    <a:pt x="f990" y="f991"/>
                    <a:pt x="f992" y="f229"/>
                    <a:pt x="f993" y="f994"/>
                  </a:cubicBezTo>
                  <a:cubicBezTo>
                    <a:pt x="f995" y="f527"/>
                    <a:pt x="f996" y="f533"/>
                    <a:pt x="f997" y="f998"/>
                  </a:cubicBezTo>
                  <a:cubicBezTo>
                    <a:pt x="f999" y="f911"/>
                    <a:pt x="f1000" y="f1001"/>
                    <a:pt x="f1002" y="f1003"/>
                  </a:cubicBezTo>
                  <a:cubicBezTo>
                    <a:pt x="f1004" y="f370"/>
                    <a:pt x="f1005" y="f1006"/>
                    <a:pt x="f1007" y="f955"/>
                  </a:cubicBezTo>
                  <a:cubicBezTo>
                    <a:pt x="f1008" y="f1009"/>
                    <a:pt x="f1010" y="f1011"/>
                    <a:pt x="f1012" y="f865"/>
                  </a:cubicBezTo>
                  <a:cubicBezTo>
                    <a:pt x="f1013" y="f1014"/>
                    <a:pt x="f1015" y="f70"/>
                    <a:pt x="f1016" y="f1017"/>
                  </a:cubicBezTo>
                  <a:cubicBezTo>
                    <a:pt x="f1018" y="f1019"/>
                    <a:pt x="f1020" y="f558"/>
                    <a:pt x="f1021" y="f1022"/>
                  </a:cubicBezTo>
                  <a:cubicBezTo>
                    <a:pt x="f801" y="f1023"/>
                    <a:pt x="f1024" y="f1025"/>
                    <a:pt x="f1026" y="f1027"/>
                  </a:cubicBezTo>
                  <a:cubicBezTo>
                    <a:pt x="f1028" y="f1029"/>
                    <a:pt x="f1030" y="f1031"/>
                    <a:pt x="f1032" y="f1033"/>
                  </a:cubicBezTo>
                  <a:cubicBezTo>
                    <a:pt x="f1034" y="f1035"/>
                    <a:pt x="f1036" y="f1037"/>
                    <a:pt x="f1038" y="f1039"/>
                  </a:cubicBezTo>
                  <a:cubicBezTo>
                    <a:pt x="f1040" y="f1041"/>
                    <a:pt x="f1042" y="f1043"/>
                    <a:pt x="f1044" y="f1045"/>
                  </a:cubicBezTo>
                  <a:cubicBezTo>
                    <a:pt x="f1017" y="f1046"/>
                    <a:pt x="f1047" y="f1048"/>
                    <a:pt x="f1049" y="f1050"/>
                  </a:cubicBezTo>
                  <a:cubicBezTo>
                    <a:pt x="f1051" y="f1052"/>
                    <a:pt x="f1053" y="f1054"/>
                    <a:pt x="f261" y="f1055"/>
                  </a:cubicBezTo>
                  <a:cubicBezTo>
                    <a:pt x="f1056" y="f1057"/>
                    <a:pt x="f1058" y="f1059"/>
                    <a:pt x="f234" y="f699"/>
                  </a:cubicBezTo>
                  <a:cubicBezTo>
                    <a:pt x="f321" y="f1060"/>
                    <a:pt x="f1061" y="f1031"/>
                    <a:pt x="f1062" y="f1063"/>
                  </a:cubicBezTo>
                  <a:cubicBezTo>
                    <a:pt x="f1064" y="f1065"/>
                    <a:pt x="f922" y="f675"/>
                    <a:pt x="f1066" y="f1067"/>
                  </a:cubicBezTo>
                  <a:cubicBezTo>
                    <a:pt x="f302" y="f1068"/>
                    <a:pt x="f314" y="f662"/>
                    <a:pt x="f223" y="f1069"/>
                  </a:cubicBezTo>
                  <a:cubicBezTo>
                    <a:pt x="f894" y="f1070"/>
                    <a:pt x="f1071" y="f1072"/>
                    <a:pt x="f1073" y="f1074"/>
                  </a:cubicBezTo>
                  <a:cubicBezTo>
                    <a:pt x="f518" y="f1075"/>
                    <a:pt x="f1076" y="f1077"/>
                    <a:pt x="f526" y="f187"/>
                  </a:cubicBezTo>
                  <a:cubicBezTo>
                    <a:pt x="f1078" y="f1079"/>
                    <a:pt x="f922" y="f1080"/>
                    <a:pt x="f937" y="f370"/>
                  </a:cubicBezTo>
                  <a:cubicBezTo>
                    <a:pt x="f941" y="f338"/>
                    <a:pt x="f1081" y="f1082"/>
                    <a:pt x="f374" y="f911"/>
                  </a:cubicBezTo>
                  <a:cubicBezTo>
                    <a:pt x="f1083" y="f1084"/>
                    <a:pt x="f1085" y="f534"/>
                    <a:pt x="f1086" y="f1087"/>
                  </a:cubicBezTo>
                  <a:cubicBezTo>
                    <a:pt x="f1088" y="f306"/>
                    <a:pt x="f1089" y="f396"/>
                    <a:pt x="f986" y="f221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333333"/>
              </a:solidFill>
              <a:prstDash val="solid"/>
            </a:ln>
          </p:spPr>
          <p:txBody>
            <a:bodyPr vert="horz" wrap="square" lIns="90000" tIns="45000" rIns="90000" bIns="45000" anchor="ctr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333333"/>
                </a:solidFill>
                <a:latin typeface="Arial" pitchFamily="34"/>
                <a:ea typeface="MS Gothic" pitchFamily="2"/>
                <a:cs typeface="Tahoma" pitchFamily="2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475656" y="5867980"/>
            <a:ext cx="5580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fr-FR" dirty="0"/>
          </a:p>
        </p:txBody>
      </p:sp>
      <p:grpSp>
        <p:nvGrpSpPr>
          <p:cNvPr id="56" name="Group 55"/>
          <p:cNvGrpSpPr/>
          <p:nvPr/>
        </p:nvGrpSpPr>
        <p:grpSpPr>
          <a:xfrm>
            <a:off x="1907704" y="5805264"/>
            <a:ext cx="576064" cy="724666"/>
            <a:chOff x="395536" y="5805264"/>
            <a:chExt cx="576064" cy="724666"/>
          </a:xfrm>
        </p:grpSpPr>
        <p:sp>
          <p:nvSpPr>
            <p:cNvPr id="57" name="Rounded Rectangle 56"/>
            <p:cNvSpPr/>
            <p:nvPr/>
          </p:nvSpPr>
          <p:spPr>
            <a:xfrm>
              <a:off x="467544" y="5805264"/>
              <a:ext cx="396024" cy="64633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5536" y="586798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</a:t>
              </a:r>
              <a:r>
                <a:rPr lang="en-US" baseline="-25000" dirty="0" err="1" smtClean="0"/>
                <a:t>q</a:t>
              </a:r>
              <a:endParaRPr lang="fr-FR" baseline="-25000" dirty="0"/>
            </a:p>
          </p:txBody>
        </p:sp>
        <p:sp>
          <p:nvSpPr>
            <p:cNvPr id="59" name="Signatur"/>
            <p:cNvSpPr/>
            <p:nvPr/>
          </p:nvSpPr>
          <p:spPr>
            <a:xfrm>
              <a:off x="719592" y="6237312"/>
              <a:ext cx="180000" cy="292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4"/>
                <a:gd name="f4" fmla="val 2928"/>
                <a:gd name="f5" fmla="val 1941"/>
                <a:gd name="f6" fmla="val 2982"/>
                <a:gd name="f7" fmla="val 1938"/>
                <a:gd name="f8" fmla="val 3036"/>
                <a:gd name="f9" fmla="val 1933"/>
                <a:gd name="f10" fmla="val 3090"/>
                <a:gd name="f11" fmla="val 1924"/>
                <a:gd name="f12" fmla="val 3131"/>
                <a:gd name="f13" fmla="val 1915"/>
                <a:gd name="f14" fmla="val 3172"/>
                <a:gd name="f15" fmla="val 1905"/>
                <a:gd name="f16" fmla="val 3214"/>
                <a:gd name="f17" fmla="val 1891"/>
                <a:gd name="f18" fmla="val 3246"/>
                <a:gd name="f19" fmla="val 1877"/>
                <a:gd name="f20" fmla="val 3278"/>
                <a:gd name="f21" fmla="val 1861"/>
                <a:gd name="f22" fmla="val 3312"/>
                <a:gd name="f23" fmla="val 1843"/>
                <a:gd name="f24" fmla="val 3340"/>
                <a:gd name="f25" fmla="val 1825"/>
                <a:gd name="f26" fmla="val 3368"/>
                <a:gd name="f27" fmla="val 1805"/>
                <a:gd name="f28" fmla="val 3398"/>
                <a:gd name="f29" fmla="val 1775"/>
                <a:gd name="f30" fmla="val 3437"/>
                <a:gd name="f31" fmla="val 1745"/>
                <a:gd name="f32" fmla="val 3476"/>
                <a:gd name="f33" fmla="val 1715"/>
                <a:gd name="f34" fmla="val 3517"/>
                <a:gd name="f35" fmla="val 1685"/>
                <a:gd name="f36" fmla="val 3548"/>
                <a:gd name="f37" fmla="val 1655"/>
                <a:gd name="f38" fmla="val 3579"/>
                <a:gd name="f39" fmla="val 1625"/>
                <a:gd name="f40" fmla="val 3612"/>
                <a:gd name="f41" fmla="val 1602"/>
                <a:gd name="f42" fmla="val 3646"/>
                <a:gd name="f43" fmla="val 1579"/>
                <a:gd name="f44" fmla="val 3680"/>
                <a:gd name="f45" fmla="val 1556"/>
                <a:gd name="f46" fmla="val 3716"/>
                <a:gd name="f47" fmla="val 1547"/>
                <a:gd name="f48" fmla="val 3766"/>
                <a:gd name="f49" fmla="val 1538"/>
                <a:gd name="f50" fmla="val 3816"/>
                <a:gd name="f51" fmla="val 1529"/>
                <a:gd name="f52" fmla="val 3868"/>
                <a:gd name="f53" fmla="val 1532"/>
                <a:gd name="f54" fmla="val 3914"/>
                <a:gd name="f55" fmla="val 1535"/>
                <a:gd name="f56" fmla="val 3960"/>
                <a:gd name="f57" fmla="val 4008"/>
                <a:gd name="f58" fmla="val 1545"/>
                <a:gd name="f59" fmla="val 4052"/>
                <a:gd name="f60" fmla="val 1552"/>
                <a:gd name="f61" fmla="val 4096"/>
                <a:gd name="f62" fmla="val 1560"/>
                <a:gd name="f63" fmla="val 4141"/>
                <a:gd name="f64" fmla="val 1569"/>
                <a:gd name="f65" fmla="val 4183"/>
                <a:gd name="f66" fmla="val 1578"/>
                <a:gd name="f67" fmla="val 4225"/>
                <a:gd name="f68" fmla="val 1587"/>
                <a:gd name="f69" fmla="val 4268"/>
                <a:gd name="f70" fmla="val 1595"/>
                <a:gd name="f71" fmla="val 4309"/>
                <a:gd name="f72" fmla="val 1603"/>
                <a:gd name="f73" fmla="val 4350"/>
                <a:gd name="f74" fmla="val 1612"/>
                <a:gd name="f75" fmla="val 4393"/>
                <a:gd name="f76" fmla="val 1620"/>
                <a:gd name="f77" fmla="val 4412"/>
                <a:gd name="f78" fmla="val 1628"/>
                <a:gd name="f79" fmla="val 4431"/>
                <a:gd name="f80" fmla="val 1636"/>
                <a:gd name="f81" fmla="val 4451"/>
                <a:gd name="f82" fmla="val 1645"/>
                <a:gd name="f83" fmla="val 4475"/>
                <a:gd name="f84" fmla="val 1654"/>
                <a:gd name="f85" fmla="val 4499"/>
                <a:gd name="f86" fmla="val 1664"/>
                <a:gd name="f87" fmla="val 4524"/>
                <a:gd name="f88" fmla="val 1671"/>
                <a:gd name="f89" fmla="val 4545"/>
                <a:gd name="f90" fmla="val 1678"/>
                <a:gd name="f91" fmla="val 4566"/>
                <a:gd name="f92" fmla="val 4587"/>
                <a:gd name="f93" fmla="val 1688"/>
                <a:gd name="f94" fmla="val 4596"/>
                <a:gd name="f95" fmla="val 1691"/>
                <a:gd name="f96" fmla="val 4605"/>
                <a:gd name="f97" fmla="val 1695"/>
                <a:gd name="f98" fmla="val 4614"/>
                <a:gd name="f99" fmla="val 1711"/>
                <a:gd name="f100" fmla="val 4604"/>
                <a:gd name="f101" fmla="val 1727"/>
                <a:gd name="f102" fmla="val 4594"/>
                <a:gd name="f103" fmla="val 4582"/>
                <a:gd name="f104" fmla="val 1765"/>
                <a:gd name="f105" fmla="val 4577"/>
                <a:gd name="f106" fmla="val 1785"/>
                <a:gd name="f107" fmla="val 4572"/>
                <a:gd name="f108" fmla="val 4565"/>
                <a:gd name="f109" fmla="val 4563"/>
                <a:gd name="f110" fmla="val 1845"/>
                <a:gd name="f111" fmla="val 4561"/>
                <a:gd name="f112" fmla="val 1866"/>
                <a:gd name="f113" fmla="val 4559"/>
                <a:gd name="f114" fmla="val 1882"/>
                <a:gd name="f115" fmla="val 1898"/>
                <a:gd name="f116" fmla="val 1916"/>
                <a:gd name="f117" fmla="val 1935"/>
                <a:gd name="f118" fmla="val 4560"/>
                <a:gd name="f119" fmla="val 1954"/>
                <a:gd name="f120" fmla="val 1973"/>
                <a:gd name="f121" fmla="val 1997"/>
                <a:gd name="f122" fmla="val 2021"/>
                <a:gd name="f123" fmla="val 4569"/>
                <a:gd name="f124" fmla="val 2047"/>
                <a:gd name="f125" fmla="val 4573"/>
                <a:gd name="f126" fmla="val 2068"/>
                <a:gd name="f127" fmla="val 4576"/>
                <a:gd name="f128" fmla="val 2089"/>
                <a:gd name="f129" fmla="val 4579"/>
                <a:gd name="f130" fmla="val 2110"/>
                <a:gd name="f131" fmla="val 2119"/>
                <a:gd name="f132" fmla="val 4583"/>
                <a:gd name="f133" fmla="val 2128"/>
                <a:gd name="f134" fmla="val 4584"/>
                <a:gd name="f135" fmla="val 2137"/>
                <a:gd name="f136" fmla="val 2125"/>
                <a:gd name="f137" fmla="val 4570"/>
                <a:gd name="f138" fmla="val 2113"/>
                <a:gd name="f139" fmla="val 4553"/>
                <a:gd name="f140" fmla="val 2100"/>
                <a:gd name="f141" fmla="val 4536"/>
                <a:gd name="f142" fmla="val 2091"/>
                <a:gd name="f143" fmla="val 4515"/>
                <a:gd name="f144" fmla="val 2082"/>
                <a:gd name="f145" fmla="val 4494"/>
                <a:gd name="f146" fmla="val 2071"/>
                <a:gd name="f147" fmla="val 4472"/>
                <a:gd name="f148" fmla="val 2063"/>
                <a:gd name="f149" fmla="val 4449"/>
                <a:gd name="f150" fmla="val 2055"/>
                <a:gd name="f151" fmla="val 4426"/>
                <a:gd name="f152" fmla="val 4403"/>
                <a:gd name="f153" fmla="val 2040"/>
                <a:gd name="f154" fmla="val 4382"/>
                <a:gd name="f155" fmla="val 2033"/>
                <a:gd name="f156" fmla="val 4361"/>
                <a:gd name="f157" fmla="val 2026"/>
                <a:gd name="f158" fmla="val 4338"/>
                <a:gd name="f159" fmla="val 2001"/>
                <a:gd name="f160" fmla="val 4275"/>
                <a:gd name="f161" fmla="val 1976"/>
                <a:gd name="f162" fmla="val 4212"/>
                <a:gd name="f163" fmla="val 1951"/>
                <a:gd name="f164" fmla="val 4149"/>
                <a:gd name="f165" fmla="val 4103"/>
                <a:gd name="f166" fmla="val 1931"/>
                <a:gd name="f167" fmla="val 4057"/>
                <a:gd name="f168" fmla="val 1921"/>
                <a:gd name="f169" fmla="val 4009"/>
                <a:gd name="f170" fmla="val 1922"/>
                <a:gd name="f171" fmla="val 3975"/>
                <a:gd name="f172" fmla="val 1923"/>
                <a:gd name="f173" fmla="val 3941"/>
                <a:gd name="f174" fmla="val 1925"/>
                <a:gd name="f175" fmla="val 3905"/>
                <a:gd name="f176" fmla="val 1934"/>
                <a:gd name="f177" fmla="val 3879"/>
                <a:gd name="f178" fmla="val 1943"/>
                <a:gd name="f179" fmla="val 3853"/>
                <a:gd name="f180" fmla="val 3825"/>
                <a:gd name="f181" fmla="val 1969"/>
                <a:gd name="f182" fmla="val 3803"/>
                <a:gd name="f183" fmla="val 1984"/>
                <a:gd name="f184" fmla="val 3781"/>
                <a:gd name="f185" fmla="val 1999"/>
                <a:gd name="f186" fmla="val 3757"/>
                <a:gd name="f187" fmla="val 2034"/>
                <a:gd name="f188" fmla="val 3705"/>
                <a:gd name="f189" fmla="val 2069"/>
                <a:gd name="f190" fmla="val 3653"/>
                <a:gd name="f191" fmla="val 2105"/>
                <a:gd name="f192" fmla="val 3599"/>
                <a:gd name="f193" fmla="val 2138"/>
                <a:gd name="f194" fmla="val 3549"/>
                <a:gd name="f195" fmla="val 2171"/>
                <a:gd name="f196" fmla="val 3499"/>
                <a:gd name="f197" fmla="val 2206"/>
                <a:gd name="f198" fmla="val 3449"/>
                <a:gd name="f199" fmla="val 2232"/>
                <a:gd name="f200" fmla="val 2258"/>
                <a:gd name="f201" fmla="val 3347"/>
                <a:gd name="f202" fmla="val 2286"/>
                <a:gd name="f203" fmla="val 3294"/>
                <a:gd name="f204" fmla="val 2301"/>
                <a:gd name="f205" fmla="val 3237"/>
                <a:gd name="f206" fmla="val 2316"/>
                <a:gd name="f207" fmla="val 3180"/>
                <a:gd name="f208" fmla="val 2331"/>
                <a:gd name="f209" fmla="val 3122"/>
                <a:gd name="f210" fmla="val 3100"/>
                <a:gd name="f211" fmla="val 3078"/>
                <a:gd name="f212" fmla="val 3054"/>
                <a:gd name="f213" fmla="val 3029"/>
                <a:gd name="f214" fmla="val 3004"/>
                <a:gd name="f215" fmla="val 2979"/>
                <a:gd name="f216" fmla="val 2953"/>
                <a:gd name="f217" fmla="val 2927"/>
                <a:gd name="f218" fmla="val 2899"/>
                <a:gd name="f219" fmla="val 2872"/>
                <a:gd name="f220" fmla="val 2845"/>
                <a:gd name="f221" fmla="val 2817"/>
                <a:gd name="f222" fmla="val 2324"/>
                <a:gd name="f223" fmla="val 2811"/>
                <a:gd name="f224" fmla="val 2317"/>
                <a:gd name="f225" fmla="val 2805"/>
                <a:gd name="f226" fmla="val 2310"/>
                <a:gd name="f227" fmla="val 2797"/>
                <a:gd name="f228" fmla="val 2305"/>
                <a:gd name="f229" fmla="val 2791"/>
                <a:gd name="f230" fmla="val 2300"/>
                <a:gd name="f231" fmla="val 2785"/>
                <a:gd name="f232" fmla="val 2293"/>
                <a:gd name="f233" fmla="val 2779"/>
                <a:gd name="f234" fmla="val 2289"/>
                <a:gd name="f235" fmla="val 2775"/>
                <a:gd name="f236" fmla="val 2285"/>
                <a:gd name="f237" fmla="val 2771"/>
                <a:gd name="f238" fmla="val 2280"/>
                <a:gd name="f239" fmla="val 2766"/>
                <a:gd name="f240" fmla="val 2279"/>
                <a:gd name="f241" fmla="val 2765"/>
                <a:gd name="f242" fmla="val 2278"/>
                <a:gd name="f243" fmla="val 2764"/>
                <a:gd name="f244" fmla="val 2276"/>
                <a:gd name="f245" fmla="val 2762"/>
                <a:gd name="f246" fmla="val 2243"/>
                <a:gd name="f247" fmla="val 2770"/>
                <a:gd name="f248" fmla="val 2210"/>
                <a:gd name="f249" fmla="val 2778"/>
                <a:gd name="f250" fmla="val 2177"/>
                <a:gd name="f251" fmla="val 2788"/>
                <a:gd name="f252" fmla="val 2148"/>
                <a:gd name="f253" fmla="val 2800"/>
                <a:gd name="f254" fmla="val 2812"/>
                <a:gd name="f255" fmla="val 2088"/>
                <a:gd name="f256" fmla="val 2824"/>
                <a:gd name="f257" fmla="val 2062"/>
                <a:gd name="f258" fmla="val 2839"/>
                <a:gd name="f259" fmla="val 2036"/>
                <a:gd name="f260" fmla="val 2854"/>
                <a:gd name="f261" fmla="val 2010"/>
                <a:gd name="f262" fmla="val 2870"/>
                <a:gd name="f263" fmla="val 1988"/>
                <a:gd name="f264" fmla="val 2889"/>
                <a:gd name="f265" fmla="val 1966"/>
                <a:gd name="f266" fmla="val 2908"/>
                <a:gd name="f267" fmla="val 2635"/>
                <a:gd name="f268" fmla="val 2707"/>
                <a:gd name="f269" fmla="val 2587"/>
                <a:gd name="f270" fmla="val 2712"/>
                <a:gd name="f271" fmla="val 2539"/>
                <a:gd name="f272" fmla="val 2717"/>
                <a:gd name="f273" fmla="val 2491"/>
                <a:gd name="f274" fmla="val 2722"/>
                <a:gd name="f275" fmla="val 2467"/>
                <a:gd name="f276" fmla="val 2724"/>
                <a:gd name="f277" fmla="val 2443"/>
                <a:gd name="f278" fmla="val 2726"/>
                <a:gd name="f279" fmla="val 2417"/>
                <a:gd name="f280" fmla="val 2730"/>
                <a:gd name="f281" fmla="val 2408"/>
                <a:gd name="f282" fmla="val 2731"/>
                <a:gd name="f283" fmla="val 2399"/>
                <a:gd name="f284" fmla="val 2732"/>
                <a:gd name="f285" fmla="val 2389"/>
                <a:gd name="f286" fmla="val 2733"/>
                <a:gd name="f287" fmla="val 2388"/>
                <a:gd name="f288" fmla="val 2387"/>
                <a:gd name="f289" fmla="val 2386"/>
                <a:gd name="f290" fmla="val 2734"/>
                <a:gd name="f291" fmla="val 2378"/>
                <a:gd name="f292" fmla="val 2370"/>
                <a:gd name="f293" fmla="val 2360"/>
                <a:gd name="f294" fmla="val 2350"/>
                <a:gd name="f295" fmla="val 2340"/>
                <a:gd name="f296" fmla="val 2330"/>
                <a:gd name="f297" fmla="val 2320"/>
                <a:gd name="f298" fmla="val 2292"/>
                <a:gd name="f299" fmla="val 2284"/>
                <a:gd name="f300" fmla="val 2735"/>
                <a:gd name="f301" fmla="val 2736"/>
                <a:gd name="f302" fmla="val 2738"/>
                <a:gd name="f303" fmla="val 2741"/>
                <a:gd name="f304" fmla="val 2744"/>
                <a:gd name="f305" fmla="val 2748"/>
                <a:gd name="f306" fmla="val 2751"/>
                <a:gd name="f307" fmla="val 2754"/>
                <a:gd name="f308" fmla="val 2757"/>
                <a:gd name="f309" fmla="val 2758"/>
                <a:gd name="f310" fmla="val 2759"/>
                <a:gd name="f311" fmla="val 2277"/>
                <a:gd name="f312" fmla="val 2763"/>
                <a:gd name="f313" fmla="val 2288"/>
                <a:gd name="f314" fmla="val 2774"/>
                <a:gd name="f315" fmla="val 2298"/>
                <a:gd name="f316" fmla="val 2303"/>
                <a:gd name="f317" fmla="val 2803"/>
                <a:gd name="f318" fmla="val 2809"/>
                <a:gd name="f319" fmla="val 2349"/>
                <a:gd name="f320" fmla="val 2840"/>
                <a:gd name="f321" fmla="val 2367"/>
                <a:gd name="f322" fmla="val 2863"/>
                <a:gd name="f323" fmla="val 2888"/>
                <a:gd name="f324" fmla="val 2397"/>
                <a:gd name="f325" fmla="val 2918"/>
                <a:gd name="f326" fmla="val 2948"/>
                <a:gd name="f327" fmla="val 2419"/>
                <a:gd name="f328" fmla="val 2422"/>
                <a:gd name="f329" fmla="val 3019"/>
                <a:gd name="f330" fmla="val 2425"/>
                <a:gd name="f331" fmla="val 3059"/>
                <a:gd name="f332" fmla="val 2428"/>
                <a:gd name="f333" fmla="val 3099"/>
                <a:gd name="f334" fmla="val 3153"/>
                <a:gd name="f335" fmla="val 2416"/>
                <a:gd name="f336" fmla="val 3207"/>
                <a:gd name="f337" fmla="val 3263"/>
                <a:gd name="f338" fmla="val 2392"/>
                <a:gd name="f339" fmla="val 3335"/>
                <a:gd name="f340" fmla="val 2376"/>
                <a:gd name="f341" fmla="val 3407"/>
                <a:gd name="f342" fmla="val 2358"/>
                <a:gd name="f343" fmla="val 3481"/>
                <a:gd name="f344" fmla="val 3515"/>
                <a:gd name="f345" fmla="val 2329"/>
                <a:gd name="f346" fmla="val 3584"/>
                <a:gd name="f347" fmla="val 3618"/>
                <a:gd name="f348" fmla="val 3652"/>
                <a:gd name="f349" fmla="val 3688"/>
                <a:gd name="f350" fmla="val 2282"/>
                <a:gd name="f351" fmla="val 3722"/>
                <a:gd name="f352" fmla="val 2272"/>
                <a:gd name="f353" fmla="val 3756"/>
                <a:gd name="f354" fmla="val 2260"/>
                <a:gd name="f355" fmla="val 3791"/>
                <a:gd name="f356" fmla="val 2256"/>
                <a:gd name="f357" fmla="val 3826"/>
                <a:gd name="f358" fmla="val 2252"/>
                <a:gd name="f359" fmla="val 3861"/>
                <a:gd name="f360" fmla="val 2247"/>
                <a:gd name="f361" fmla="val 3896"/>
                <a:gd name="f362" fmla="val 3967"/>
                <a:gd name="f363" fmla="val 2257"/>
                <a:gd name="f364" fmla="val 4038"/>
                <a:gd name="f365" fmla="val 2263"/>
                <a:gd name="f366" fmla="val 4110"/>
                <a:gd name="f367" fmla="val 4172"/>
                <a:gd name="f368" fmla="val 2297"/>
                <a:gd name="f369" fmla="val 4234"/>
                <a:gd name="f370" fmla="val 2315"/>
                <a:gd name="f371" fmla="val 4297"/>
                <a:gd name="f372" fmla="val 2344"/>
                <a:gd name="f373" fmla="val 4355"/>
                <a:gd name="f374" fmla="val 2373"/>
                <a:gd name="f375" fmla="val 4413"/>
                <a:gd name="f376" fmla="val 2402"/>
                <a:gd name="f377" fmla="val 4530"/>
                <a:gd name="f378" fmla="val 2484"/>
                <a:gd name="f379" fmla="val 4588"/>
                <a:gd name="f380" fmla="val 2527"/>
                <a:gd name="f381" fmla="val 4647"/>
                <a:gd name="f382" fmla="val 2581"/>
                <a:gd name="f383" fmla="val 4709"/>
                <a:gd name="f384" fmla="val 4771"/>
                <a:gd name="f385" fmla="val 2690"/>
                <a:gd name="f386" fmla="val 4835"/>
                <a:gd name="f387" fmla="val 2701"/>
                <a:gd name="f388" fmla="val 4840"/>
                <a:gd name="f389" fmla="val 4845"/>
                <a:gd name="f390" fmla="val 2723"/>
                <a:gd name="f391" fmla="val 4852"/>
                <a:gd name="f392" fmla="val 4864"/>
                <a:gd name="f393" fmla="val 2753"/>
                <a:gd name="f394" fmla="val 4876"/>
                <a:gd name="f395" fmla="val 4890"/>
                <a:gd name="f396" fmla="val 2783"/>
                <a:gd name="f397" fmla="val 4902"/>
                <a:gd name="f398" fmla="val 2796"/>
                <a:gd name="f399" fmla="val 4914"/>
                <a:gd name="f400" fmla="val 4928"/>
                <a:gd name="f401" fmla="val 4934"/>
                <a:gd name="f402" fmla="val 2823"/>
                <a:gd name="f403" fmla="val 4940"/>
                <a:gd name="f404" fmla="val 2829"/>
                <a:gd name="f405" fmla="val 4946"/>
                <a:gd name="f406" fmla="val 2852"/>
                <a:gd name="f407" fmla="val 4925"/>
                <a:gd name="f408" fmla="val 2875"/>
                <a:gd name="f409" fmla="val 4904"/>
                <a:gd name="f410" fmla="val 4881"/>
                <a:gd name="f411" fmla="val 4869"/>
                <a:gd name="f412" fmla="val 2955"/>
                <a:gd name="f413" fmla="val 4857"/>
                <a:gd name="f414" fmla="val 2983"/>
                <a:gd name="f415" fmla="val 3013"/>
                <a:gd name="f416" fmla="val 4839"/>
                <a:gd name="f417" fmla="val 3043"/>
                <a:gd name="f418" fmla="val 4833"/>
                <a:gd name="f419" fmla="val 3073"/>
                <a:gd name="f420" fmla="val 4825"/>
                <a:gd name="f421" fmla="val 3102"/>
                <a:gd name="f422" fmla="val 4820"/>
                <a:gd name="f423" fmla="val 4815"/>
                <a:gd name="f424" fmla="val 3161"/>
                <a:gd name="f425" fmla="val 4808"/>
                <a:gd name="f426" fmla="val 3167"/>
                <a:gd name="f427" fmla="val 3173"/>
                <a:gd name="f428" fmla="val 3186"/>
                <a:gd name="f429" fmla="val 4809"/>
                <a:gd name="f430" fmla="val 3192"/>
                <a:gd name="f431" fmla="val 4810"/>
                <a:gd name="f432" fmla="val 3198"/>
                <a:gd name="f433" fmla="val 4811"/>
                <a:gd name="f434" fmla="val 3202"/>
                <a:gd name="f435" fmla="val 4813"/>
                <a:gd name="f436" fmla="val 3206"/>
                <a:gd name="f437" fmla="val 3210"/>
                <a:gd name="f438" fmla="val 4819"/>
                <a:gd name="f439" fmla="val 3211"/>
                <a:gd name="f440" fmla="val 4824"/>
                <a:gd name="f441" fmla="val 3212"/>
                <a:gd name="f442" fmla="val 4829"/>
                <a:gd name="f443" fmla="val 3215"/>
                <a:gd name="f444" fmla="val 3178"/>
                <a:gd name="f445" fmla="val 3141"/>
                <a:gd name="f446" fmla="val 4783"/>
                <a:gd name="f447" fmla="val 3104"/>
                <a:gd name="f448" fmla="val 4757"/>
                <a:gd name="f449" fmla="val 3076"/>
                <a:gd name="f450" fmla="val 4734"/>
                <a:gd name="f451" fmla="val 3048"/>
                <a:gd name="f452" fmla="val 4711"/>
                <a:gd name="f453" fmla="val 3018"/>
                <a:gd name="f454" fmla="val 4686"/>
                <a:gd name="f455" fmla="val 2995"/>
                <a:gd name="f456" fmla="val 4665"/>
                <a:gd name="f457" fmla="val 2972"/>
                <a:gd name="f458" fmla="val 4644"/>
                <a:gd name="f459" fmla="val 2947"/>
                <a:gd name="f460" fmla="val 4621"/>
                <a:gd name="f461" fmla="val 2926"/>
                <a:gd name="f462" fmla="val 4601"/>
                <a:gd name="f463" fmla="val 2905"/>
                <a:gd name="f464" fmla="val 4581"/>
                <a:gd name="f465" fmla="val 2884"/>
                <a:gd name="f466" fmla="val 2844"/>
                <a:gd name="f467" fmla="val 4512"/>
                <a:gd name="f468" fmla="val 2804"/>
                <a:gd name="f469" fmla="val 4465"/>
                <a:gd name="f470" fmla="val 4416"/>
                <a:gd name="f471" fmla="val 4370"/>
                <a:gd name="f472" fmla="val 2700"/>
                <a:gd name="f473" fmla="val 4324"/>
                <a:gd name="f474" fmla="val 2668"/>
                <a:gd name="f475" fmla="val 4277"/>
                <a:gd name="f476" fmla="val 2649"/>
                <a:gd name="f477" fmla="val 4226"/>
                <a:gd name="f478" fmla="val 2630"/>
                <a:gd name="f479" fmla="val 4175"/>
                <a:gd name="f480" fmla="val 2610"/>
                <a:gd name="f481" fmla="val 4122"/>
                <a:gd name="f482" fmla="val 2606"/>
                <a:gd name="f483" fmla="val 4060"/>
                <a:gd name="f484" fmla="val 2602"/>
                <a:gd name="f485" fmla="val 3998"/>
                <a:gd name="f486" fmla="val 2596"/>
                <a:gd name="f487" fmla="val 3936"/>
                <a:gd name="f488" fmla="val 2609"/>
                <a:gd name="f489" fmla="val 3858"/>
                <a:gd name="f490" fmla="val 2622"/>
                <a:gd name="f491" fmla="val 3780"/>
                <a:gd name="f492" fmla="val 3702"/>
                <a:gd name="f493" fmla="val 2654"/>
                <a:gd name="f494" fmla="val 3628"/>
                <a:gd name="f495" fmla="val 2673"/>
                <a:gd name="f496" fmla="val 3554"/>
                <a:gd name="f497" fmla="val 2694"/>
                <a:gd name="f498" fmla="val 3480"/>
                <a:gd name="f499" fmla="val 2709"/>
                <a:gd name="f500" fmla="val 3423"/>
                <a:gd name="f501" fmla="val 3366"/>
                <a:gd name="f502" fmla="val 3307"/>
                <a:gd name="f503" fmla="val 3262"/>
                <a:gd name="f504" fmla="val 2761"/>
                <a:gd name="f505" fmla="val 3217"/>
                <a:gd name="f506" fmla="val 2773"/>
                <a:gd name="f507" fmla="val 3170"/>
                <a:gd name="f508" fmla="val 3132"/>
                <a:gd name="f509" fmla="val 3094"/>
                <a:gd name="f510" fmla="val 2793"/>
                <a:gd name="f511" fmla="val 3056"/>
                <a:gd name="f512" fmla="val 2795"/>
                <a:gd name="f513" fmla="val 3023"/>
                <a:gd name="f514" fmla="val 2990"/>
                <a:gd name="f515" fmla="val 2798"/>
                <a:gd name="f516" fmla="val 2929"/>
                <a:gd name="f517" fmla="val 2903"/>
                <a:gd name="f518" fmla="val 2794"/>
                <a:gd name="f519" fmla="val 2877"/>
                <a:gd name="f520" fmla="val 2789"/>
                <a:gd name="f521" fmla="val 2855"/>
                <a:gd name="f522" fmla="val 2784"/>
                <a:gd name="f523" fmla="val 2833"/>
                <a:gd name="f524" fmla="val 2810"/>
                <a:gd name="f525" fmla="val 2772"/>
                <a:gd name="f526" fmla="val 2742"/>
                <a:gd name="f527" fmla="val 2718"/>
                <a:gd name="f528" fmla="val 2711"/>
                <a:gd name="f529" fmla="val 2704"/>
                <a:gd name="f530" fmla="val 2697"/>
                <a:gd name="f531" fmla="val 2683"/>
                <a:gd name="f532" fmla="val 2676"/>
                <a:gd name="f533" fmla="val 2669"/>
                <a:gd name="f534" fmla="val 2662"/>
                <a:gd name="f535" fmla="val 2655"/>
                <a:gd name="f536" fmla="val 2643"/>
                <a:gd name="f537" fmla="val 3298"/>
                <a:gd name="f538" fmla="val 1325"/>
                <a:gd name="f539" fmla="val 3285"/>
                <a:gd name="f540" fmla="val 1318"/>
                <a:gd name="f541" fmla="val 3272"/>
                <a:gd name="f542" fmla="val 1311"/>
                <a:gd name="f543" fmla="val 3257"/>
                <a:gd name="f544" fmla="val 1304"/>
                <a:gd name="f545" fmla="val 3245"/>
                <a:gd name="f546" fmla="val 1298"/>
                <a:gd name="f547" fmla="val 3233"/>
                <a:gd name="f548" fmla="val 1292"/>
                <a:gd name="f549" fmla="val 3219"/>
                <a:gd name="f550" fmla="val 1286"/>
                <a:gd name="f551" fmla="val 3208"/>
                <a:gd name="f552" fmla="val 1282"/>
                <a:gd name="f553" fmla="val 3197"/>
                <a:gd name="f554" fmla="val 1278"/>
                <a:gd name="f555" fmla="val 3185"/>
                <a:gd name="f556" fmla="val 1273"/>
                <a:gd name="f557" fmla="val 3177"/>
                <a:gd name="f558" fmla="val 1272"/>
                <a:gd name="f559" fmla="val 3169"/>
                <a:gd name="f560" fmla="val 1271"/>
                <a:gd name="f561" fmla="val 3160"/>
                <a:gd name="f562" fmla="val 1269"/>
                <a:gd name="f563" fmla="val 3118"/>
                <a:gd name="f564" fmla="val 1251"/>
                <a:gd name="f565" fmla="val 1233"/>
                <a:gd name="f566" fmla="val 3033"/>
                <a:gd name="f567" fmla="val 1215"/>
                <a:gd name="f568" fmla="val 2994"/>
                <a:gd name="f569" fmla="val 1187"/>
                <a:gd name="f570" fmla="val 1159"/>
                <a:gd name="f571" fmla="val 2914"/>
                <a:gd name="f572" fmla="val 1131"/>
                <a:gd name="f573" fmla="val 1089"/>
                <a:gd name="f574" fmla="val 1047"/>
                <a:gd name="f575" fmla="val 2822"/>
                <a:gd name="f576" fmla="val 1005"/>
                <a:gd name="f577" fmla="val 2806"/>
                <a:gd name="f578" fmla="val 946"/>
                <a:gd name="f579" fmla="val 2790"/>
                <a:gd name="f580" fmla="val 887"/>
                <a:gd name="f581" fmla="val 827"/>
                <a:gd name="f582" fmla="val 774"/>
                <a:gd name="f583" fmla="val 721"/>
                <a:gd name="f584" fmla="val 667"/>
                <a:gd name="f585" fmla="val 640"/>
                <a:gd name="f586" fmla="val 613"/>
                <a:gd name="f587" fmla="val 585"/>
                <a:gd name="f588" fmla="val 575"/>
                <a:gd name="f589" fmla="val 565"/>
                <a:gd name="f590" fmla="val 555"/>
                <a:gd name="f591" fmla="val 554"/>
                <a:gd name="f592" fmla="val 553"/>
                <a:gd name="f593" fmla="val 551"/>
                <a:gd name="f594" fmla="val 2755"/>
                <a:gd name="f595" fmla="val 487"/>
                <a:gd name="f596" fmla="val 423"/>
                <a:gd name="f597" fmla="val 358"/>
                <a:gd name="f598" fmla="val 2678"/>
                <a:gd name="f599" fmla="val 318"/>
                <a:gd name="f600" fmla="val 2639"/>
                <a:gd name="f601" fmla="val 278"/>
                <a:gd name="f602" fmla="val 2600"/>
                <a:gd name="f603" fmla="val 236"/>
                <a:gd name="f604" fmla="val 2544"/>
                <a:gd name="f605" fmla="val 218"/>
                <a:gd name="f606" fmla="val 2488"/>
                <a:gd name="f607" fmla="val 200"/>
                <a:gd name="f608" fmla="val 2431"/>
                <a:gd name="f609" fmla="val 181"/>
                <a:gd name="f610" fmla="val 2361"/>
                <a:gd name="f611" fmla="val 184"/>
                <a:gd name="f612" fmla="val 2291"/>
                <a:gd name="f613" fmla="val 187"/>
                <a:gd name="f614" fmla="val 2221"/>
                <a:gd name="f615" fmla="val 192"/>
                <a:gd name="f616" fmla="val 2173"/>
                <a:gd name="f617" fmla="val 202"/>
                <a:gd name="f618" fmla="val 212"/>
                <a:gd name="f619" fmla="val 2076"/>
                <a:gd name="f620" fmla="val 223"/>
                <a:gd name="f621" fmla="val 2052"/>
                <a:gd name="f622" fmla="val 228"/>
                <a:gd name="f623" fmla="val 2028"/>
                <a:gd name="f624" fmla="val 233"/>
                <a:gd name="f625" fmla="val 2002"/>
                <a:gd name="f626" fmla="val 239"/>
                <a:gd name="f627" fmla="val 1993"/>
                <a:gd name="f628" fmla="val 241"/>
                <a:gd name="f629" fmla="val 243"/>
                <a:gd name="f630" fmla="val 1974"/>
                <a:gd name="f631" fmla="val 245"/>
                <a:gd name="f632" fmla="val 1972"/>
                <a:gd name="f633" fmla="val 1971"/>
                <a:gd name="f634" fmla="val 246"/>
                <a:gd name="f635" fmla="val 1937"/>
                <a:gd name="f636" fmla="val 249"/>
                <a:gd name="f637" fmla="val 1903"/>
                <a:gd name="f638" fmla="val 252"/>
                <a:gd name="f639" fmla="val 1868"/>
                <a:gd name="f640" fmla="val 255"/>
                <a:gd name="f641" fmla="val 1839"/>
                <a:gd name="f642" fmla="val 1810"/>
                <a:gd name="f643" fmla="val 1779"/>
                <a:gd name="f644" fmla="val 1747"/>
                <a:gd name="f645" fmla="val 234"/>
                <a:gd name="f646" fmla="val 1683"/>
                <a:gd name="f647" fmla="val 1642"/>
                <a:gd name="f648" fmla="val 191"/>
                <a:gd name="f649" fmla="val 1601"/>
                <a:gd name="f650" fmla="val 170"/>
                <a:gd name="f651" fmla="val 149"/>
                <a:gd name="f652" fmla="val 1504"/>
                <a:gd name="f653" fmla="val 117"/>
                <a:gd name="f654" fmla="val 1448"/>
                <a:gd name="f655" fmla="val 85"/>
                <a:gd name="f656" fmla="val 1391"/>
                <a:gd name="f657" fmla="val 53"/>
                <a:gd name="f658" fmla="val 1353"/>
                <a:gd name="f659" fmla="val 36"/>
                <a:gd name="f660" fmla="val 1315"/>
                <a:gd name="f661" fmla="val 19"/>
                <a:gd name="f662" fmla="val 1275"/>
                <a:gd name="f663" fmla="val 2"/>
                <a:gd name="f664" fmla="val 1191"/>
                <a:gd name="f665" fmla="val 4"/>
                <a:gd name="f666" fmla="val 1149"/>
                <a:gd name="f667" fmla="val 8"/>
                <a:gd name="f668" fmla="val 1111"/>
                <a:gd name="f669" fmla="val 29"/>
                <a:gd name="f670" fmla="val 1073"/>
                <a:gd name="f671" fmla="val 50"/>
                <a:gd name="f672" fmla="val 1033"/>
                <a:gd name="f673" fmla="val 72"/>
                <a:gd name="f674" fmla="val 112"/>
                <a:gd name="f675" fmla="val 977"/>
                <a:gd name="f676" fmla="val 152"/>
                <a:gd name="f677" fmla="val 949"/>
                <a:gd name="f678" fmla="val 921"/>
                <a:gd name="f679" fmla="val 257"/>
                <a:gd name="f680" fmla="val 893"/>
                <a:gd name="f681" fmla="val 322"/>
                <a:gd name="f682" fmla="val 863"/>
                <a:gd name="f683" fmla="val 387"/>
                <a:gd name="f684" fmla="val 840"/>
                <a:gd name="f685" fmla="val 431"/>
                <a:gd name="f686" fmla="val 817"/>
                <a:gd name="f687" fmla="val 475"/>
                <a:gd name="f688" fmla="val 793"/>
                <a:gd name="f689" fmla="val 521"/>
                <a:gd name="f690" fmla="val 769"/>
                <a:gd name="f691" fmla="val 745"/>
                <a:gd name="f692" fmla="val 581"/>
                <a:gd name="f693" fmla="val 691"/>
                <a:gd name="f694" fmla="val 635"/>
                <a:gd name="f695" fmla="val 661"/>
                <a:gd name="f696" fmla="val 657"/>
                <a:gd name="f697" fmla="val 631"/>
                <a:gd name="f698" fmla="val 681"/>
                <a:gd name="f699" fmla="val 590"/>
                <a:gd name="f700" fmla="val 702"/>
                <a:gd name="f701" fmla="val 549"/>
                <a:gd name="f702" fmla="val 723"/>
                <a:gd name="f703" fmla="val 506"/>
                <a:gd name="f704" fmla="val 464"/>
                <a:gd name="f705" fmla="val 766"/>
                <a:gd name="f706" fmla="val 422"/>
                <a:gd name="f707" fmla="val 787"/>
                <a:gd name="f708" fmla="val 378"/>
                <a:gd name="f709" fmla="val 808"/>
                <a:gd name="f710" fmla="val 356"/>
                <a:gd name="f711" fmla="val 819"/>
                <a:gd name="f712" fmla="val 334"/>
                <a:gd name="f713" fmla="val 830"/>
                <a:gd name="f714" fmla="val 312"/>
                <a:gd name="f715" fmla="val 841"/>
                <a:gd name="f716" fmla="val 304"/>
                <a:gd name="f717" fmla="val 845"/>
                <a:gd name="f718" fmla="val 296"/>
                <a:gd name="f719" fmla="val 849"/>
                <a:gd name="f720" fmla="val 288"/>
                <a:gd name="f721" fmla="val 853"/>
                <a:gd name="f722" fmla="val 287"/>
                <a:gd name="f723" fmla="val 286"/>
                <a:gd name="f724" fmla="val 285"/>
                <a:gd name="f725" fmla="val 855"/>
                <a:gd name="f726" fmla="val 244"/>
                <a:gd name="f727" fmla="val 891"/>
                <a:gd name="f728" fmla="val 203"/>
                <a:gd name="f729" fmla="val 927"/>
                <a:gd name="f730" fmla="val 161"/>
                <a:gd name="f731" fmla="val 964"/>
                <a:gd name="f732" fmla="val 137"/>
                <a:gd name="f733" fmla="val 113"/>
                <a:gd name="f734" fmla="val 1046"/>
                <a:gd name="f735" fmla="val 88"/>
                <a:gd name="f736" fmla="val 83"/>
                <a:gd name="f737" fmla="val 1137"/>
                <a:gd name="f738" fmla="val 78"/>
                <a:gd name="f739" fmla="val 1185"/>
                <a:gd name="f740" fmla="val 71"/>
                <a:gd name="f741" fmla="val 1235"/>
                <a:gd name="f742" fmla="val 87"/>
                <a:gd name="f743" fmla="val 103"/>
                <a:gd name="f744" fmla="val 1349"/>
                <a:gd name="f745" fmla="val 120"/>
                <a:gd name="f746" fmla="val 1408"/>
                <a:gd name="f747" fmla="val 133"/>
                <a:gd name="f748" fmla="val 1456"/>
                <a:gd name="f749" fmla="val 146"/>
                <a:gd name="f750" fmla="val 1554"/>
                <a:gd name="f751" fmla="val 162"/>
                <a:gd name="f752" fmla="val 1611"/>
                <a:gd name="f753" fmla="val 163"/>
                <a:gd name="f754" fmla="val 1668"/>
                <a:gd name="f755" fmla="val 164"/>
                <a:gd name="f756" fmla="val 1725"/>
                <a:gd name="f757" fmla="val 153"/>
                <a:gd name="f758" fmla="val 1782"/>
                <a:gd name="f759" fmla="val 142"/>
                <a:gd name="f760" fmla="val 130"/>
                <a:gd name="f761" fmla="val 1897"/>
                <a:gd name="f762" fmla="val 108"/>
                <a:gd name="f763" fmla="val 1945"/>
                <a:gd name="f764" fmla="val 86"/>
                <a:gd name="f765" fmla="val 64"/>
                <a:gd name="f766" fmla="val 2043"/>
                <a:gd name="f767" fmla="val 43"/>
                <a:gd name="f768" fmla="val 2092"/>
                <a:gd name="f769" fmla="val 22"/>
                <a:gd name="f770" fmla="val 2141"/>
                <a:gd name="f771" fmla="val 2191"/>
                <a:gd name="f772" fmla="val 2238"/>
                <a:gd name="f773" fmla="val 2333"/>
                <a:gd name="f774" fmla="val 31"/>
                <a:gd name="f775" fmla="val 54"/>
                <a:gd name="f776" fmla="val 2413"/>
                <a:gd name="f777" fmla="val 79"/>
                <a:gd name="f778" fmla="val 2455"/>
                <a:gd name="f779" fmla="val 2513"/>
                <a:gd name="f780" fmla="val 2542"/>
                <a:gd name="f781" fmla="val 213"/>
                <a:gd name="f782" fmla="val 2543"/>
                <a:gd name="f783" fmla="val 224"/>
                <a:gd name="f784" fmla="val 2546"/>
                <a:gd name="f785" fmla="val 254"/>
                <a:gd name="f786" fmla="val 2549"/>
                <a:gd name="f787" fmla="val 272"/>
                <a:gd name="f788" fmla="val 2552"/>
                <a:gd name="f789" fmla="val 292"/>
                <a:gd name="f790" fmla="val 2555"/>
                <a:gd name="f791" fmla="val 313"/>
                <a:gd name="f792" fmla="val 2558"/>
                <a:gd name="f793" fmla="val 2561"/>
                <a:gd name="f794" fmla="val 357"/>
                <a:gd name="f795" fmla="val 2564"/>
                <a:gd name="f796" fmla="val 379"/>
                <a:gd name="f797" fmla="val 2565"/>
                <a:gd name="f798" fmla="val 401"/>
                <a:gd name="f799" fmla="val 2566"/>
                <a:gd name="f800" fmla="val 2569"/>
                <a:gd name="f801" fmla="val 462"/>
                <a:gd name="f802" fmla="val 2573"/>
                <a:gd name="f803" fmla="val 501"/>
                <a:gd name="f804" fmla="val 2577"/>
                <a:gd name="f805" fmla="val 541"/>
                <a:gd name="f806" fmla="val 588"/>
                <a:gd name="f807" fmla="val 2595"/>
                <a:gd name="f808" fmla="val 682"/>
                <a:gd name="f809" fmla="val 2624"/>
                <a:gd name="f810" fmla="val 734"/>
                <a:gd name="f811" fmla="val 2652"/>
                <a:gd name="f812" fmla="val 786"/>
                <a:gd name="f813" fmla="val 2680"/>
                <a:gd name="f814" fmla="val 839"/>
                <a:gd name="f815" fmla="val 894"/>
                <a:gd name="f816" fmla="val 2799"/>
                <a:gd name="f817" fmla="val 1004"/>
                <a:gd name="f818" fmla="val 2846"/>
                <a:gd name="f819" fmla="val 1018"/>
                <a:gd name="f820" fmla="val 2865"/>
                <a:gd name="f821" fmla="val 1032"/>
                <a:gd name="f822" fmla="val 2904"/>
                <a:gd name="f823" fmla="val 1061"/>
                <a:gd name="f824" fmla="val 2924"/>
                <a:gd name="f825" fmla="val 1076"/>
                <a:gd name="f826" fmla="val 2944"/>
                <a:gd name="f827" fmla="val 1093"/>
                <a:gd name="f828" fmla="val 2966"/>
                <a:gd name="f829" fmla="val 1112"/>
                <a:gd name="f830" fmla="val 2991"/>
                <a:gd name="f831" fmla="val 3016"/>
                <a:gd name="f832" fmla="val 1151"/>
                <a:gd name="f833" fmla="val 1175"/>
                <a:gd name="f834" fmla="val 1199"/>
                <a:gd name="f835" fmla="val 3113"/>
                <a:gd name="f836" fmla="val 1225"/>
                <a:gd name="f837" fmla="val 3149"/>
                <a:gd name="f838" fmla="val 1262"/>
                <a:gd name="f839" fmla="val 1299"/>
                <a:gd name="f840" fmla="val 1338"/>
                <a:gd name="f841" fmla="val 3222"/>
                <a:gd name="f842" fmla="val 1387"/>
                <a:gd name="f843" fmla="val 3227"/>
                <a:gd name="f844" fmla="val 1436"/>
                <a:gd name="f845" fmla="val 3232"/>
                <a:gd name="f846" fmla="val 1487"/>
                <a:gd name="f847" fmla="val 3239"/>
                <a:gd name="f848" fmla="val 1537"/>
                <a:gd name="f849" fmla="val 1637"/>
                <a:gd name="f850" fmla="val 3203"/>
                <a:gd name="f851" fmla="val 1674"/>
                <a:gd name="f852" fmla="val 3176"/>
                <a:gd name="f853" fmla="val 1750"/>
                <a:gd name="f854" fmla="val 1758"/>
                <a:gd name="f855" fmla="val 3114"/>
                <a:gd name="f856" fmla="val 1766"/>
                <a:gd name="f857" fmla="val 3106"/>
                <a:gd name="f858" fmla="val 3096"/>
                <a:gd name="f859" fmla="val 1786"/>
                <a:gd name="f860" fmla="val 3085"/>
                <a:gd name="f861" fmla="val 1797"/>
                <a:gd name="f862" fmla="val 3074"/>
                <a:gd name="f863" fmla="val 1809"/>
                <a:gd name="f864" fmla="val 3063"/>
                <a:gd name="f865" fmla="val 1821"/>
                <a:gd name="f866" fmla="val 3050"/>
                <a:gd name="f867" fmla="val 1833"/>
                <a:gd name="f868" fmla="val 3037"/>
                <a:gd name="f869" fmla="val 1847"/>
                <a:gd name="f870" fmla="val 3024"/>
                <a:gd name="f871" fmla="val 3011"/>
                <a:gd name="f872" fmla="val 1875"/>
                <a:gd name="f873" fmla="val 2998"/>
                <a:gd name="f874" fmla="val 1889"/>
                <a:gd name="f875" fmla="val 2984"/>
                <a:gd name="f876" fmla="val 1911"/>
                <a:gd name="f877" fmla="val 2965"/>
                <a:gd name="f878" fmla="val 2946"/>
                <a:gd name="f879" fmla="val 1955"/>
                <a:gd name="f880" fmla="val 1981"/>
                <a:gd name="f881" fmla="val 2911"/>
                <a:gd name="f882" fmla="val 2007"/>
                <a:gd name="f883" fmla="val 2896"/>
                <a:gd name="f884" fmla="val 2880"/>
                <a:gd name="f885" fmla="val 2868"/>
                <a:gd name="f886" fmla="val 2856"/>
                <a:gd name="f887" fmla="val 2122"/>
                <a:gd name="f888" fmla="val 2155"/>
                <a:gd name="f889" fmla="val 2836"/>
                <a:gd name="f890" fmla="val 2188"/>
                <a:gd name="f891" fmla="val 2828"/>
                <a:gd name="f892" fmla="val 2818"/>
                <a:gd name="f893" fmla="val 2816"/>
                <a:gd name="f894" fmla="val 2813"/>
                <a:gd name="f895" fmla="val 2807"/>
                <a:gd name="f896" fmla="val 2801"/>
                <a:gd name="f897" fmla="val 2792"/>
                <a:gd name="f898" fmla="val 2229"/>
                <a:gd name="f899" fmla="val 2237"/>
                <a:gd name="f900" fmla="val 2245"/>
                <a:gd name="f901" fmla="val 2255"/>
                <a:gd name="f902" fmla="val 2265"/>
                <a:gd name="f903" fmla="val 2275"/>
                <a:gd name="f904" fmla="val 2295"/>
                <a:gd name="f905" fmla="val 2313"/>
                <a:gd name="f906" fmla="val 2321"/>
                <a:gd name="f907" fmla="val 2780"/>
                <a:gd name="f908" fmla="val 2474"/>
                <a:gd name="f909" fmla="val 2498"/>
                <a:gd name="f910" fmla="val 2522"/>
                <a:gd name="f911" fmla="val 2548"/>
                <a:gd name="f912" fmla="val 2557"/>
                <a:gd name="f913" fmla="val 2576"/>
                <a:gd name="f914" fmla="val 2578"/>
                <a:gd name="f915" fmla="val 2580"/>
                <a:gd name="f916" fmla="val 2586"/>
                <a:gd name="f917" fmla="val 2592"/>
                <a:gd name="f918" fmla="val 2607"/>
                <a:gd name="f919" fmla="val 2614"/>
                <a:gd name="f920" fmla="val 2621"/>
                <a:gd name="f921" fmla="val 2628"/>
                <a:gd name="f922" fmla="val 2642"/>
                <a:gd name="f923" fmla="val 2656"/>
                <a:gd name="f924" fmla="val 2663"/>
                <a:gd name="f925" fmla="val 2679"/>
                <a:gd name="f926" fmla="val 2682"/>
                <a:gd name="f927" fmla="val 2685"/>
                <a:gd name="f928" fmla="val 2693"/>
                <a:gd name="f929" fmla="val 2696"/>
                <a:gd name="f930" fmla="val 2706"/>
                <a:gd name="f931" fmla="val 2713"/>
                <a:gd name="f932" fmla="val 2847"/>
                <a:gd name="f933" fmla="val 2686"/>
                <a:gd name="f934" fmla="val 2878"/>
                <a:gd name="f935" fmla="val 2909"/>
                <a:gd name="f936" fmla="val 2942"/>
                <a:gd name="f937" fmla="val 2590"/>
                <a:gd name="f938" fmla="val 2961"/>
                <a:gd name="f939" fmla="val 2554"/>
                <a:gd name="f940" fmla="val 2980"/>
                <a:gd name="f941" fmla="val 2518"/>
                <a:gd name="f942" fmla="val 3001"/>
                <a:gd name="f943" fmla="val 2482"/>
                <a:gd name="f944" fmla="val 3008"/>
                <a:gd name="f945" fmla="val 2447"/>
                <a:gd name="f946" fmla="val 3015"/>
                <a:gd name="f947" fmla="val 2412"/>
                <a:gd name="f948" fmla="val 3022"/>
                <a:gd name="f949" fmla="val 2375"/>
                <a:gd name="f950" fmla="val 3027"/>
                <a:gd name="f951" fmla="val 3032"/>
                <a:gd name="f952" fmla="val 3038"/>
                <a:gd name="f953" fmla="val 2180"/>
                <a:gd name="f954" fmla="val 3062"/>
                <a:gd name="f955" fmla="val 2134"/>
                <a:gd name="f956" fmla="val 3086"/>
                <a:gd name="f957" fmla="val 3111"/>
                <a:gd name="f958" fmla="val 3146"/>
                <a:gd name="f959" fmla="val 2006"/>
                <a:gd name="f960" fmla="val 3181"/>
                <a:gd name="f961" fmla="val 3216"/>
                <a:gd name="f962" fmla="val 1936"/>
                <a:gd name="f963" fmla="val 3253"/>
                <a:gd name="f964" fmla="val 1908"/>
                <a:gd name="f965" fmla="val 3290"/>
                <a:gd name="f966" fmla="val 1880"/>
                <a:gd name="f967" fmla="val 3327"/>
                <a:gd name="f968" fmla="val 1850"/>
                <a:gd name="f969" fmla="val 3357"/>
                <a:gd name="f970" fmla="val 3387"/>
                <a:gd name="f971" fmla="val 1768"/>
                <a:gd name="f972" fmla="val 3419"/>
                <a:gd name="f973" fmla="val 3428"/>
                <a:gd name="f974" fmla="val 1676"/>
                <a:gd name="f975" fmla="val 1627"/>
                <a:gd name="f976" fmla="val 3447"/>
                <a:gd name="f977" fmla="val 1577"/>
                <a:gd name="f978" fmla="val 3434"/>
                <a:gd name="f979" fmla="val 1530"/>
                <a:gd name="f980" fmla="val 3421"/>
                <a:gd name="f981" fmla="val 1483"/>
                <a:gd name="f982" fmla="val 1434"/>
                <a:gd name="f983" fmla="val 3371"/>
                <a:gd name="f984" fmla="val 1398"/>
                <a:gd name="f985" fmla="val 1362"/>
                <a:gd name="f986" fmla="val 1788"/>
                <a:gd name="f987" fmla="val 1568"/>
                <a:gd name="f988" fmla="val 1458"/>
                <a:gd name="f989" fmla="val 2837"/>
                <a:gd name="f990" fmla="val 1354"/>
                <a:gd name="f991" fmla="val 2814"/>
                <a:gd name="f992" fmla="val 1250"/>
                <a:gd name="f993" fmla="val 1145"/>
                <a:gd name="f994" fmla="val 2767"/>
                <a:gd name="f995" fmla="val 1051"/>
                <a:gd name="f996" fmla="val 957"/>
                <a:gd name="f997" fmla="val 862"/>
                <a:gd name="f998" fmla="val 2619"/>
                <a:gd name="f999" fmla="val 783"/>
                <a:gd name="f1000" fmla="val 704"/>
                <a:gd name="f1001" fmla="val 2477"/>
                <a:gd name="f1002" fmla="val 625"/>
                <a:gd name="f1003" fmla="val 2405"/>
                <a:gd name="f1004" fmla="val 567"/>
                <a:gd name="f1005" fmla="val 509"/>
                <a:gd name="f1006" fmla="val 2225"/>
                <a:gd name="f1007" fmla="val 449"/>
                <a:gd name="f1008" fmla="val 417"/>
                <a:gd name="f1009" fmla="val 2030"/>
                <a:gd name="f1010" fmla="val 385"/>
                <a:gd name="f1011" fmla="val 1926"/>
                <a:gd name="f1012" fmla="val 351"/>
                <a:gd name="f1013" fmla="val 348"/>
                <a:gd name="f1014" fmla="val 1708"/>
                <a:gd name="f1015" fmla="val 345"/>
                <a:gd name="f1016" fmla="val 340"/>
                <a:gd name="f1017" fmla="val 1482"/>
                <a:gd name="f1018" fmla="val 364"/>
                <a:gd name="f1019" fmla="val 1377"/>
                <a:gd name="f1020" fmla="val 388"/>
                <a:gd name="f1021" fmla="val 413"/>
                <a:gd name="f1022" fmla="val 1165"/>
                <a:gd name="f1023" fmla="val 1072"/>
                <a:gd name="f1024" fmla="val 511"/>
                <a:gd name="f1025" fmla="val 979"/>
                <a:gd name="f1026" fmla="val 561"/>
                <a:gd name="f1027" fmla="val 884"/>
                <a:gd name="f1028" fmla="val 632"/>
                <a:gd name="f1029" fmla="val 807"/>
                <a:gd name="f1030" fmla="val 703"/>
                <a:gd name="f1031" fmla="val 730"/>
                <a:gd name="f1032" fmla="val 776"/>
                <a:gd name="f1033" fmla="val 651"/>
                <a:gd name="f1034" fmla="val 867"/>
                <a:gd name="f1035" fmla="val 594"/>
                <a:gd name="f1036" fmla="val 958"/>
                <a:gd name="f1037" fmla="val 537"/>
                <a:gd name="f1038" fmla="val 1049"/>
                <a:gd name="f1039" fmla="val 480"/>
                <a:gd name="f1040" fmla="val 1157"/>
                <a:gd name="f1041" fmla="val 448"/>
                <a:gd name="f1042" fmla="val 1265"/>
                <a:gd name="f1043" fmla="val 416"/>
                <a:gd name="f1044" fmla="val 1373"/>
                <a:gd name="f1045" fmla="val 383"/>
                <a:gd name="f1046" fmla="val 380"/>
                <a:gd name="f1047" fmla="val 1591"/>
                <a:gd name="f1048" fmla="val 377"/>
                <a:gd name="f1049" fmla="val 1700"/>
                <a:gd name="f1050" fmla="val 372"/>
                <a:gd name="f1051" fmla="val 1803"/>
                <a:gd name="f1052" fmla="val 396"/>
                <a:gd name="f1053" fmla="val 1906"/>
                <a:gd name="f1054" fmla="val 420"/>
                <a:gd name="f1055" fmla="val 444"/>
                <a:gd name="f1056" fmla="val 2103"/>
                <a:gd name="f1057" fmla="val 492"/>
                <a:gd name="f1058" fmla="val 2196"/>
                <a:gd name="f1059" fmla="val 540"/>
                <a:gd name="f1060" fmla="val 660"/>
                <a:gd name="f1061" fmla="val 2445"/>
                <a:gd name="f1062" fmla="val 2524"/>
                <a:gd name="f1063" fmla="val 801"/>
                <a:gd name="f1064" fmla="val 2583"/>
                <a:gd name="f1065" fmla="val 889"/>
                <a:gd name="f1066" fmla="val 2702"/>
                <a:gd name="f1067" fmla="val 1067"/>
                <a:gd name="f1068" fmla="val 1171"/>
                <a:gd name="f1069" fmla="val 1379"/>
                <a:gd name="f1070" fmla="val 1492"/>
                <a:gd name="f1071" fmla="val 2815"/>
                <a:gd name="f1072" fmla="val 1605"/>
                <a:gd name="f1073" fmla="val 2819"/>
                <a:gd name="f1074" fmla="val 1718"/>
                <a:gd name="f1075" fmla="val 1823"/>
                <a:gd name="f1076" fmla="val 2769"/>
                <a:gd name="f1077" fmla="val 1928"/>
                <a:gd name="f1078" fmla="val 2692"/>
                <a:gd name="f1079" fmla="val 2127"/>
                <a:gd name="f1080" fmla="val 2220"/>
                <a:gd name="f1081" fmla="val 2446"/>
                <a:gd name="f1082" fmla="val 2469"/>
                <a:gd name="f1083" fmla="val 2283"/>
                <a:gd name="f1084" fmla="val 2605"/>
                <a:gd name="f1085" fmla="val 2193"/>
                <a:gd name="f1086" fmla="val 2102"/>
                <a:gd name="f1087" fmla="val 2719"/>
                <a:gd name="f1088" fmla="val 1998"/>
                <a:gd name="f1089" fmla="val 1894"/>
                <a:gd name="f1090" fmla="*/ f0 1 3448"/>
                <a:gd name="f1091" fmla="*/ f1 1 4947"/>
                <a:gd name="f1092" fmla="*/ 660 f1090 1"/>
                <a:gd name="f1093" fmla="*/ 2480 f1090 1"/>
                <a:gd name="f1094" fmla="*/ 2420 f1091 1"/>
                <a:gd name="f1095" fmla="*/ 790 f10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2" t="f1095" r="f1093" b="f1094"/>
              <a:pathLst>
                <a:path w="3448" h="4947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49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35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31" y="f103"/>
                  </a:cubicBezTo>
                  <a:cubicBezTo>
                    <a:pt x="f104" y="f105"/>
                    <a:pt x="f106" y="f107"/>
                    <a:pt x="f27" y="f108"/>
                  </a:cubicBezTo>
                  <a:cubicBezTo>
                    <a:pt x="f25" y="f109"/>
                    <a:pt x="f110" y="f111"/>
                    <a:pt x="f112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7" y="f118"/>
                    <a:pt x="f119" y="f111"/>
                    <a:pt x="f120" y="f109"/>
                  </a:cubicBezTo>
                  <a:cubicBezTo>
                    <a:pt x="f121" y="f91"/>
                    <a:pt x="f122" y="f123"/>
                    <a:pt x="f124" y="f125"/>
                  </a:cubicBezTo>
                  <a:cubicBezTo>
                    <a:pt x="f126" y="f127"/>
                    <a:pt x="f128" y="f129"/>
                    <a:pt x="f130" y="f103"/>
                  </a:cubicBezTo>
                  <a:cubicBezTo>
                    <a:pt x="f131" y="f132"/>
                    <a:pt x="f133" y="f134"/>
                    <a:pt x="f135" y="f92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24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5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19" y="f180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8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9"/>
                  </a:cubicBezTo>
                  <a:cubicBezTo>
                    <a:pt x="f208" y="f210"/>
                    <a:pt x="f208" y="f211"/>
                    <a:pt x="f208" y="f212"/>
                  </a:cubicBezTo>
                  <a:cubicBezTo>
                    <a:pt x="f208" y="f213"/>
                    <a:pt x="f208" y="f214"/>
                    <a:pt x="f208" y="f215"/>
                  </a:cubicBezTo>
                  <a:cubicBezTo>
                    <a:pt x="f208" y="f216"/>
                    <a:pt x="f208" y="f217"/>
                    <a:pt x="f208" y="f218"/>
                  </a:cubicBezTo>
                  <a:cubicBezTo>
                    <a:pt x="f208" y="f219"/>
                    <a:pt x="f208" y="f220"/>
                    <a:pt x="f208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cubicBezTo>
                    <a:pt x="f252" y="f253"/>
                    <a:pt x="f131" y="f254"/>
                    <a:pt x="f255" y="f256"/>
                  </a:cubicBezTo>
                  <a:cubicBezTo>
                    <a:pt x="f257" y="f258"/>
                    <a:pt x="f259" y="f260"/>
                    <a:pt x="f261" y="f262"/>
                  </a:cubicBezTo>
                  <a:cubicBezTo>
                    <a:pt x="f263" y="f264"/>
                    <a:pt x="f265" y="f266"/>
                    <a:pt x="f3" y="f4"/>
                  </a:cubicBezTo>
                  <a:close/>
                  <a:moveTo>
                    <a:pt x="f267" y="f268"/>
                  </a:move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6"/>
                    <a:pt x="f277" y="f278"/>
                    <a:pt x="f279" y="f280"/>
                  </a:cubicBez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6"/>
                    <a:pt x="f288" y="f286"/>
                    <a:pt x="f289" y="f290"/>
                  </a:cubicBezTo>
                  <a:cubicBezTo>
                    <a:pt x="f291" y="f290"/>
                    <a:pt x="f292" y="f290"/>
                    <a:pt x="f293" y="f290"/>
                  </a:cubicBezTo>
                  <a:cubicBezTo>
                    <a:pt x="f294" y="f290"/>
                    <a:pt x="f295" y="f290"/>
                    <a:pt x="f296" y="f290"/>
                  </a:cubicBezTo>
                  <a:cubicBezTo>
                    <a:pt x="f297" y="f290"/>
                    <a:pt x="f226" y="f290"/>
                    <a:pt x="f230" y="f290"/>
                  </a:cubicBezTo>
                  <a:cubicBezTo>
                    <a:pt x="f298" y="f290"/>
                    <a:pt x="f299" y="f290"/>
                    <a:pt x="f244" y="f290"/>
                  </a:cubicBezTo>
                  <a:cubicBezTo>
                    <a:pt x="f244" y="f300"/>
                    <a:pt x="f244" y="f301"/>
                    <a:pt x="f244" y="f302"/>
                  </a:cubicBezTo>
                  <a:cubicBezTo>
                    <a:pt x="f244" y="f303"/>
                    <a:pt x="f244" y="f304"/>
                    <a:pt x="f244" y="f305"/>
                  </a:cubicBezTo>
                  <a:cubicBezTo>
                    <a:pt x="f244" y="f306"/>
                    <a:pt x="f244" y="f307"/>
                    <a:pt x="f244" y="f308"/>
                  </a:cubicBezTo>
                  <a:cubicBezTo>
                    <a:pt x="f244" y="f309"/>
                    <a:pt x="f244" y="f310"/>
                    <a:pt x="f244" y="f245"/>
                  </a:cubicBezTo>
                  <a:cubicBezTo>
                    <a:pt x="f311" y="f312"/>
                    <a:pt x="f242" y="f243"/>
                    <a:pt x="f238" y="f239"/>
                  </a:cubicBezTo>
                  <a:cubicBezTo>
                    <a:pt x="f299" y="f247"/>
                    <a:pt x="f313" y="f314"/>
                    <a:pt x="f232" y="f233"/>
                  </a:cubicBezTo>
                  <a:cubicBezTo>
                    <a:pt x="f315" y="f231"/>
                    <a:pt x="f316" y="f229"/>
                    <a:pt x="f226" y="f227"/>
                  </a:cubicBezTo>
                  <a:cubicBezTo>
                    <a:pt x="f224" y="f317"/>
                    <a:pt x="f222" y="f318"/>
                    <a:pt x="f208" y="f221"/>
                  </a:cubicBezTo>
                  <a:cubicBezTo>
                    <a:pt x="f319" y="f320"/>
                    <a:pt x="f321" y="f322"/>
                    <a:pt x="f289" y="f323"/>
                  </a:cubicBezTo>
                  <a:cubicBezTo>
                    <a:pt x="f324" y="f325"/>
                    <a:pt x="f281" y="f326"/>
                    <a:pt x="f327" y="f215"/>
                  </a:cubicBezTo>
                  <a:cubicBezTo>
                    <a:pt x="f328" y="f329"/>
                    <a:pt x="f330" y="f331"/>
                    <a:pt x="f332" y="f333"/>
                  </a:cubicBezTo>
                  <a:cubicBezTo>
                    <a:pt x="f328" y="f334"/>
                    <a:pt x="f335" y="f336"/>
                    <a:pt x="f281" y="f337"/>
                  </a:cubicBezTo>
                  <a:cubicBezTo>
                    <a:pt x="f338" y="f339"/>
                    <a:pt x="f340" y="f341"/>
                    <a:pt x="f342" y="f343"/>
                  </a:cubicBezTo>
                  <a:cubicBezTo>
                    <a:pt x="f319" y="f344"/>
                    <a:pt x="f295" y="f194"/>
                    <a:pt x="f345" y="f346"/>
                  </a:cubicBezTo>
                  <a:cubicBezTo>
                    <a:pt x="f224" y="f347"/>
                    <a:pt x="f228" y="f348"/>
                    <a:pt x="f298" y="f349"/>
                  </a:cubicBezTo>
                  <a:cubicBezTo>
                    <a:pt x="f350" y="f351"/>
                    <a:pt x="f352" y="f353"/>
                    <a:pt x="f354" y="f355"/>
                  </a:cubicBezTo>
                  <a:cubicBezTo>
                    <a:pt x="f356" y="f357"/>
                    <a:pt x="f358" y="f359"/>
                    <a:pt x="f360" y="f361"/>
                  </a:cubicBezTo>
                  <a:cubicBezTo>
                    <a:pt x="f358" y="f362"/>
                    <a:pt x="f363" y="f364"/>
                    <a:pt x="f365" y="f366"/>
                  </a:cubicBezTo>
                  <a:cubicBezTo>
                    <a:pt x="f238" y="f367"/>
                    <a:pt x="f368" y="f369"/>
                    <a:pt x="f370" y="f371"/>
                  </a:cubicBezTo>
                  <a:cubicBezTo>
                    <a:pt x="f372" y="f373"/>
                    <a:pt x="f374" y="f375"/>
                    <a:pt x="f376" y="f147"/>
                  </a:cubicBezTo>
                  <a:cubicBezTo>
                    <a:pt x="f277" y="f377"/>
                    <a:pt x="f378" y="f379"/>
                    <a:pt x="f380" y="f381"/>
                  </a:cubicBezTo>
                  <a:cubicBezTo>
                    <a:pt x="f382" y="f383"/>
                    <a:pt x="f267" y="f384"/>
                    <a:pt x="f385" y="f386"/>
                  </a:cubicBezTo>
                  <a:cubicBezTo>
                    <a:pt x="f387" y="f388"/>
                    <a:pt x="f270" y="f389"/>
                    <a:pt x="f390" y="f391"/>
                  </a:cubicBezTo>
                  <a:cubicBezTo>
                    <a:pt x="f302" y="f392"/>
                    <a:pt x="f393" y="f394"/>
                    <a:pt x="f247" y="f395"/>
                  </a:cubicBezTo>
                  <a:cubicBezTo>
                    <a:pt x="f396" y="f397"/>
                    <a:pt x="f398" y="f399"/>
                    <a:pt x="f223" y="f400"/>
                  </a:cubicBezTo>
                  <a:cubicBezTo>
                    <a:pt x="f221" y="f401"/>
                    <a:pt x="f402" y="f403"/>
                    <a:pt x="f404" y="f405"/>
                  </a:cubicBezTo>
                  <a:cubicBezTo>
                    <a:pt x="f406" y="f407"/>
                    <a:pt x="f408" y="f409"/>
                    <a:pt x="f218" y="f410"/>
                  </a:cubicBezTo>
                  <a:cubicBezTo>
                    <a:pt x="f217" y="f411"/>
                    <a:pt x="f412" y="f413"/>
                    <a:pt x="f414" y="f389"/>
                  </a:cubicBezTo>
                  <a:cubicBezTo>
                    <a:pt x="f415" y="f416"/>
                    <a:pt x="f417" y="f418"/>
                    <a:pt x="f419" y="f420"/>
                  </a:cubicBezTo>
                  <a:cubicBezTo>
                    <a:pt x="f421" y="f422"/>
                    <a:pt x="f12" y="f423"/>
                    <a:pt x="f424" y="f425"/>
                  </a:cubicBezTo>
                  <a:cubicBezTo>
                    <a:pt x="f426" y="f425"/>
                    <a:pt x="f427" y="f425"/>
                    <a:pt x="f207" y="f425"/>
                  </a:cubicBezTo>
                  <a:cubicBezTo>
                    <a:pt x="f428" y="f429"/>
                    <a:pt x="f430" y="f431"/>
                    <a:pt x="f432" y="f433"/>
                  </a:cubicBezTo>
                  <a:cubicBezTo>
                    <a:pt x="f434" y="f435"/>
                    <a:pt x="f436" y="f423"/>
                    <a:pt x="f437" y="f438"/>
                  </a:cubicBezTo>
                  <a:cubicBezTo>
                    <a:pt x="f439" y="f440"/>
                    <a:pt x="f441" y="f442"/>
                    <a:pt x="f443" y="f386"/>
                  </a:cubicBezTo>
                  <a:cubicBezTo>
                    <a:pt x="f444" y="f429"/>
                    <a:pt x="f445" y="f446"/>
                    <a:pt x="f447" y="f448"/>
                  </a:cubicBezTo>
                  <a:cubicBezTo>
                    <a:pt x="f449" y="f450"/>
                    <a:pt x="f451" y="f452"/>
                    <a:pt x="f453" y="f454"/>
                  </a:cubicBezTo>
                  <a:cubicBezTo>
                    <a:pt x="f455" y="f456"/>
                    <a:pt x="f457" y="f458"/>
                    <a:pt x="f459" y="f460"/>
                  </a:cubicBezTo>
                  <a:cubicBezTo>
                    <a:pt x="f461" y="f462"/>
                    <a:pt x="f463" y="f464"/>
                    <a:pt x="f465" y="f113"/>
                  </a:cubicBezTo>
                  <a:cubicBezTo>
                    <a:pt x="f466" y="f467"/>
                    <a:pt x="f468" y="f469"/>
                    <a:pt x="f245" y="f470"/>
                  </a:cubicBezTo>
                  <a:cubicBezTo>
                    <a:pt x="f282" y="f471"/>
                    <a:pt x="f472" y="f473"/>
                    <a:pt x="f474" y="f475"/>
                  </a:cubicBezTo>
                  <a:cubicBezTo>
                    <a:pt x="f476" y="f477"/>
                    <a:pt x="f478" y="f479"/>
                    <a:pt x="f480" y="f481"/>
                  </a:cubicBezTo>
                  <a:cubicBezTo>
                    <a:pt x="f482" y="f483"/>
                    <a:pt x="f484" y="f485"/>
                    <a:pt x="f486" y="f487"/>
                  </a:cubicBezTo>
                  <a:cubicBezTo>
                    <a:pt x="f488" y="f489"/>
                    <a:pt x="f490" y="f491"/>
                    <a:pt x="f267" y="f492"/>
                  </a:cubicBezTo>
                  <a:cubicBezTo>
                    <a:pt x="f493" y="f494"/>
                    <a:pt x="f495" y="f496"/>
                    <a:pt x="f497" y="f498"/>
                  </a:cubicBezTo>
                  <a:cubicBezTo>
                    <a:pt x="f499" y="f500"/>
                    <a:pt x="f276" y="f501"/>
                    <a:pt x="f303" y="f502"/>
                  </a:cubicBezTo>
                  <a:cubicBezTo>
                    <a:pt x="f306" y="f503"/>
                    <a:pt x="f504" y="f505"/>
                    <a:pt x="f506" y="f507"/>
                  </a:cubicBezTo>
                  <a:cubicBezTo>
                    <a:pt x="f233" y="f508"/>
                    <a:pt x="f231" y="f509"/>
                    <a:pt x="f510" y="f511"/>
                  </a:cubicBezTo>
                  <a:cubicBezTo>
                    <a:pt x="f512" y="f513"/>
                    <a:pt x="f227" y="f514"/>
                    <a:pt x="f253" y="f412"/>
                  </a:cubicBezTo>
                  <a:cubicBezTo>
                    <a:pt x="f515" y="f516"/>
                    <a:pt x="f398" y="f517"/>
                    <a:pt x="f518" y="f519"/>
                  </a:cubicBezTo>
                  <a:cubicBezTo>
                    <a:pt x="f520" y="f521"/>
                    <a:pt x="f522" y="f523"/>
                    <a:pt x="f233" y="f524"/>
                  </a:cubicBezTo>
                  <a:cubicBezTo>
                    <a:pt x="f237" y="f229"/>
                    <a:pt x="f312" y="f525"/>
                    <a:pt x="f307" y="f393"/>
                  </a:cubicBezTo>
                  <a:cubicBezTo>
                    <a:pt x="f526" y="f302"/>
                    <a:pt x="f280" y="f390"/>
                    <a:pt x="f527" y="f268"/>
                  </a:cubicBezTo>
                  <a:cubicBezTo>
                    <a:pt x="f528" y="f268"/>
                    <a:pt x="f529" y="f268"/>
                    <a:pt x="f530" y="f268"/>
                  </a:cubicBezTo>
                  <a:cubicBezTo>
                    <a:pt x="f385" y="f268"/>
                    <a:pt x="f531" y="f268"/>
                    <a:pt x="f532" y="f268"/>
                  </a:cubicBezTo>
                  <a:cubicBezTo>
                    <a:pt x="f533" y="f268"/>
                    <a:pt x="f534" y="f268"/>
                    <a:pt x="f535" y="f268"/>
                  </a:cubicBezTo>
                  <a:cubicBezTo>
                    <a:pt x="f476" y="f268"/>
                    <a:pt x="f536" y="f268"/>
                    <a:pt x="f267" y="f268"/>
                  </a:cubicBezTo>
                  <a:close/>
                  <a:moveTo>
                    <a:pt x="f537" y="f538"/>
                  </a:moveTo>
                  <a:cubicBezTo>
                    <a:pt x="f539" y="f540"/>
                    <a:pt x="f541" y="f542"/>
                    <a:pt x="f543" y="f544"/>
                  </a:cubicBezTo>
                  <a:cubicBezTo>
                    <a:pt x="f545" y="f546"/>
                    <a:pt x="f547" y="f548"/>
                    <a:pt x="f549" y="f550"/>
                  </a:cubicBezTo>
                  <a:cubicBezTo>
                    <a:pt x="f551" y="f552"/>
                    <a:pt x="f553" y="f554"/>
                    <a:pt x="f555" y="f556"/>
                  </a:cubicBezTo>
                  <a:cubicBezTo>
                    <a:pt x="f557" y="f558"/>
                    <a:pt x="f559" y="f560"/>
                    <a:pt x="f561" y="f562"/>
                  </a:cubicBezTo>
                  <a:cubicBezTo>
                    <a:pt x="f563" y="f564"/>
                    <a:pt x="f449" y="f565"/>
                    <a:pt x="f566" y="f567"/>
                  </a:cubicBezTo>
                  <a:cubicBezTo>
                    <a:pt x="f568" y="f569"/>
                    <a:pt x="f412" y="f570"/>
                    <a:pt x="f571" y="f572"/>
                  </a:cubicBezTo>
                  <a:cubicBezTo>
                    <a:pt x="f465" y="f573"/>
                    <a:pt x="f260" y="f574"/>
                    <a:pt x="f575" y="f576"/>
                  </a:cubicBezTo>
                  <a:cubicBezTo>
                    <a:pt x="f577" y="f578"/>
                    <a:pt x="f579" y="f580"/>
                    <a:pt x="f314" y="f581"/>
                  </a:cubicBezTo>
                  <a:cubicBezTo>
                    <a:pt x="f314" y="f582"/>
                    <a:pt x="f314" y="f583"/>
                    <a:pt x="f314" y="f584"/>
                  </a:cubicBezTo>
                  <a:cubicBezTo>
                    <a:pt x="f314" y="f585"/>
                    <a:pt x="f314" y="f586"/>
                    <a:pt x="f314" y="f587"/>
                  </a:cubicBezTo>
                  <a:cubicBezTo>
                    <a:pt x="f314" y="f588"/>
                    <a:pt x="f314" y="f589"/>
                    <a:pt x="f314" y="f590"/>
                  </a:cubicBezTo>
                  <a:cubicBezTo>
                    <a:pt x="f314" y="f591"/>
                    <a:pt x="f314" y="f592"/>
                    <a:pt x="f314" y="f593"/>
                  </a:cubicBezTo>
                  <a:cubicBezTo>
                    <a:pt x="f594" y="f595"/>
                    <a:pt x="f301" y="f596"/>
                    <a:pt x="f272" y="f597"/>
                  </a:cubicBezTo>
                  <a:cubicBezTo>
                    <a:pt x="f598" y="f599"/>
                    <a:pt x="f600" y="f601"/>
                    <a:pt x="f602" y="f603"/>
                  </a:cubicBezTo>
                  <a:cubicBezTo>
                    <a:pt x="f604" y="f605"/>
                    <a:pt x="f606" y="f607"/>
                    <a:pt x="f608" y="f609"/>
                  </a:cubicBezTo>
                  <a:cubicBezTo>
                    <a:pt x="f610" y="f611"/>
                    <a:pt x="f612" y="f613"/>
                    <a:pt x="f614" y="f615"/>
                  </a:cubicBezTo>
                  <a:cubicBezTo>
                    <a:pt x="f616" y="f617"/>
                    <a:pt x="f136" y="f618"/>
                    <a:pt x="f619" y="f620"/>
                  </a:cubicBezTo>
                  <a:cubicBezTo>
                    <a:pt x="f621" y="f622"/>
                    <a:pt x="f623" y="f624"/>
                    <a:pt x="f625" y="f626"/>
                  </a:cubicBezTo>
                  <a:cubicBezTo>
                    <a:pt x="f627" y="f628"/>
                    <a:pt x="f183" y="f629"/>
                    <a:pt x="f630" y="f631"/>
                  </a:cubicBezTo>
                  <a:cubicBezTo>
                    <a:pt x="f120" y="f631"/>
                    <a:pt x="f632" y="f631"/>
                    <a:pt x="f633" y="f634"/>
                  </a:cubicBezTo>
                  <a:cubicBezTo>
                    <a:pt x="f635" y="f636"/>
                    <a:pt x="f637" y="f638"/>
                    <a:pt x="f639" y="f640"/>
                  </a:cubicBezTo>
                  <a:cubicBezTo>
                    <a:pt x="f641" y="f638"/>
                    <a:pt x="f642" y="f636"/>
                    <a:pt x="f643" y="f631"/>
                  </a:cubicBezTo>
                  <a:cubicBezTo>
                    <a:pt x="f644" y="f645"/>
                    <a:pt x="f33" y="f620"/>
                    <a:pt x="f646" y="f618"/>
                  </a:cubicBezTo>
                  <a:cubicBezTo>
                    <a:pt x="f647" y="f648"/>
                    <a:pt x="f649" y="f650"/>
                    <a:pt x="f62" y="f651"/>
                  </a:cubicBezTo>
                  <a:cubicBezTo>
                    <a:pt x="f652" y="f653"/>
                    <a:pt x="f654" y="f655"/>
                    <a:pt x="f656" y="f657"/>
                  </a:cubicBezTo>
                  <a:cubicBezTo>
                    <a:pt x="f658" y="f659"/>
                    <a:pt x="f660" y="f661"/>
                    <a:pt x="f662" y="f2"/>
                  </a:cubicBezTo>
                  <a:cubicBezTo>
                    <a:pt x="f565" y="f663"/>
                    <a:pt x="f664" y="f665"/>
                    <a:pt x="f666" y="f667"/>
                  </a:cubicBezTo>
                  <a:cubicBezTo>
                    <a:pt x="f668" y="f669"/>
                    <a:pt x="f670" y="f671"/>
                    <a:pt x="f672" y="f673"/>
                  </a:cubicBezTo>
                  <a:cubicBezTo>
                    <a:pt x="f576" y="f674"/>
                    <a:pt x="f675" y="f676"/>
                    <a:pt x="f677" y="f615"/>
                  </a:cubicBezTo>
                  <a:cubicBezTo>
                    <a:pt x="f678" y="f679"/>
                    <a:pt x="f680" y="f681"/>
                    <a:pt x="f682" y="f683"/>
                  </a:cubicBezTo>
                  <a:cubicBezTo>
                    <a:pt x="f684" y="f685"/>
                    <a:pt x="f686" y="f687"/>
                    <a:pt x="f688" y="f689"/>
                  </a:cubicBezTo>
                  <a:cubicBezTo>
                    <a:pt x="f690" y="f593"/>
                    <a:pt x="f691" y="f692"/>
                    <a:pt x="f583" y="f586"/>
                  </a:cubicBezTo>
                  <a:cubicBezTo>
                    <a:pt x="f693" y="f694"/>
                    <a:pt x="f695" y="f696"/>
                    <a:pt x="f697" y="f698"/>
                  </a:cubicBezTo>
                  <a:cubicBezTo>
                    <a:pt x="f699" y="f700"/>
                    <a:pt x="f701" y="f702"/>
                    <a:pt x="f703" y="f691"/>
                  </a:cubicBezTo>
                  <a:cubicBezTo>
                    <a:pt x="f704" y="f705"/>
                    <a:pt x="f706" y="f707"/>
                    <a:pt x="f708" y="f709"/>
                  </a:cubicBezTo>
                  <a:cubicBezTo>
                    <a:pt x="f710" y="f711"/>
                    <a:pt x="f712" y="f713"/>
                    <a:pt x="f714" y="f715"/>
                  </a:cubicBezTo>
                  <a:cubicBezTo>
                    <a:pt x="f716" y="f717"/>
                    <a:pt x="f718" y="f719"/>
                    <a:pt x="f720" y="f721"/>
                  </a:cubicBezTo>
                  <a:cubicBezTo>
                    <a:pt x="f722" y="f721"/>
                    <a:pt x="f723" y="f721"/>
                    <a:pt x="f724" y="f725"/>
                  </a:cubicBezTo>
                  <a:cubicBezTo>
                    <a:pt x="f726" y="f727"/>
                    <a:pt x="f728" y="f729"/>
                    <a:pt x="f730" y="f731"/>
                  </a:cubicBezTo>
                  <a:cubicBezTo>
                    <a:pt x="f732" y="f576"/>
                    <a:pt x="f733" y="f734"/>
                    <a:pt x="f735" y="f573"/>
                  </a:cubicBezTo>
                  <a:cubicBezTo>
                    <a:pt x="f736" y="f737"/>
                    <a:pt x="f738" y="f739"/>
                    <a:pt x="f740" y="f741"/>
                  </a:cubicBezTo>
                  <a:cubicBezTo>
                    <a:pt x="f742" y="f548"/>
                    <a:pt x="f743" y="f744"/>
                    <a:pt x="f745" y="f746"/>
                  </a:cubicBezTo>
                  <a:cubicBezTo>
                    <a:pt x="f747" y="f748"/>
                    <a:pt x="f749" y="f652"/>
                    <a:pt x="f730" y="f750"/>
                  </a:cubicBezTo>
                  <a:cubicBezTo>
                    <a:pt x="f751" y="f752"/>
                    <a:pt x="f753" y="f754"/>
                    <a:pt x="f755" y="f756"/>
                  </a:cubicBezTo>
                  <a:cubicBezTo>
                    <a:pt x="f757" y="f758"/>
                    <a:pt x="f759" y="f641"/>
                    <a:pt x="f760" y="f761"/>
                  </a:cubicBezTo>
                  <a:cubicBezTo>
                    <a:pt x="f762" y="f763"/>
                    <a:pt x="f764" y="f627"/>
                    <a:pt x="f765" y="f766"/>
                  </a:cubicBezTo>
                  <a:cubicBezTo>
                    <a:pt x="f767" y="f768"/>
                    <a:pt x="f769" y="f770"/>
                    <a:pt x="f2" y="f771"/>
                  </a:cubicBezTo>
                  <a:cubicBezTo>
                    <a:pt x="f663" y="f772"/>
                    <a:pt x="f665" y="f236"/>
                    <a:pt x="f667" y="f773"/>
                  </a:cubicBezTo>
                  <a:cubicBezTo>
                    <a:pt x="f774" y="f374"/>
                    <a:pt x="f775" y="f776"/>
                    <a:pt x="f777" y="f778"/>
                  </a:cubicBezTo>
                  <a:cubicBezTo>
                    <a:pt x="f745" y="f378"/>
                    <a:pt x="f730" y="f779"/>
                    <a:pt x="f617" y="f780"/>
                  </a:cubicBezTo>
                  <a:cubicBezTo>
                    <a:pt x="f781" y="f782"/>
                    <a:pt x="f783" y="f604"/>
                    <a:pt x="f603" y="f784"/>
                  </a:cubicBezTo>
                  <a:cubicBezTo>
                    <a:pt x="f785" y="f786"/>
                    <a:pt x="f787" y="f788"/>
                    <a:pt x="f789" y="f790"/>
                  </a:cubicBezTo>
                  <a:cubicBezTo>
                    <a:pt x="f791" y="f792"/>
                    <a:pt x="f712" y="f793"/>
                    <a:pt x="f794" y="f795"/>
                  </a:cubicBezTo>
                  <a:cubicBezTo>
                    <a:pt x="f796" y="f797"/>
                    <a:pt x="f798" y="f799"/>
                    <a:pt x="f596" y="f800"/>
                  </a:cubicBezTo>
                  <a:cubicBezTo>
                    <a:pt x="f801" y="f802"/>
                    <a:pt x="f803" y="f804"/>
                    <a:pt x="f805" y="f382"/>
                  </a:cubicBezTo>
                  <a:cubicBezTo>
                    <a:pt x="f806" y="f807"/>
                    <a:pt x="f694" y="f488"/>
                    <a:pt x="f808" y="f809"/>
                  </a:cubicBezTo>
                  <a:cubicBezTo>
                    <a:pt x="f810" y="f811"/>
                    <a:pt x="f812" y="f813"/>
                    <a:pt x="f814" y="f499"/>
                  </a:cubicBezTo>
                  <a:cubicBezTo>
                    <a:pt x="f815" y="f307"/>
                    <a:pt x="f677" y="f816"/>
                    <a:pt x="f817" y="f818"/>
                  </a:cubicBezTo>
                  <a:cubicBezTo>
                    <a:pt x="f819" y="f820"/>
                    <a:pt x="f821" y="f465"/>
                    <a:pt x="f734" y="f822"/>
                  </a:cubicBezTo>
                  <a:cubicBezTo>
                    <a:pt x="f823" y="f824"/>
                    <a:pt x="f825" y="f826"/>
                    <a:pt x="f827" y="f828"/>
                  </a:cubicBezTo>
                  <a:cubicBezTo>
                    <a:pt x="f829" y="f830"/>
                    <a:pt x="f572" y="f831"/>
                    <a:pt x="f832" y="f417"/>
                  </a:cubicBezTo>
                  <a:cubicBezTo>
                    <a:pt x="f833" y="f211"/>
                    <a:pt x="f834" y="f835"/>
                    <a:pt x="f836" y="f837"/>
                  </a:cubicBezTo>
                  <a:cubicBezTo>
                    <a:pt x="f838" y="f427"/>
                    <a:pt x="f839" y="f553"/>
                    <a:pt x="f840" y="f841"/>
                  </a:cubicBezTo>
                  <a:cubicBezTo>
                    <a:pt x="f842" y="f843"/>
                    <a:pt x="f844" y="f845"/>
                    <a:pt x="f846" y="f847"/>
                  </a:cubicBezTo>
                  <a:cubicBezTo>
                    <a:pt x="f848" y="f843"/>
                    <a:pt x="f68" y="f443"/>
                    <a:pt x="f849" y="f850"/>
                  </a:cubicBezTo>
                  <a:cubicBezTo>
                    <a:pt x="f851" y="f852"/>
                    <a:pt x="f99" y="f837"/>
                    <a:pt x="f853" y="f209"/>
                  </a:cubicBezTo>
                  <a:cubicBezTo>
                    <a:pt x="f854" y="f855"/>
                    <a:pt x="f856" y="f857"/>
                    <a:pt x="f29" y="f858"/>
                  </a:cubicBezTo>
                  <a:cubicBezTo>
                    <a:pt x="f859" y="f860"/>
                    <a:pt x="f861" y="f862"/>
                    <a:pt x="f863" y="f864"/>
                  </a:cubicBezTo>
                  <a:cubicBezTo>
                    <a:pt x="f865" y="f866"/>
                    <a:pt x="f867" y="f868"/>
                    <a:pt x="f869" y="f870"/>
                  </a:cubicBezTo>
                  <a:cubicBezTo>
                    <a:pt x="f21" y="f871"/>
                    <a:pt x="f872" y="f873"/>
                    <a:pt x="f874" y="f875"/>
                  </a:cubicBezTo>
                  <a:cubicBezTo>
                    <a:pt x="f876" y="f877"/>
                    <a:pt x="f9" y="f878"/>
                    <a:pt x="f879" y="f461"/>
                  </a:cubicBezTo>
                  <a:cubicBezTo>
                    <a:pt x="f880" y="f881"/>
                    <a:pt x="f882" y="f883"/>
                    <a:pt x="f155" y="f884"/>
                  </a:cubicBezTo>
                  <a:cubicBezTo>
                    <a:pt x="f257" y="f885"/>
                    <a:pt x="f142" y="f886"/>
                    <a:pt x="f887" y="f466"/>
                  </a:cubicBezTo>
                  <a:cubicBezTo>
                    <a:pt x="f888" y="f889"/>
                    <a:pt x="f890" y="f891"/>
                    <a:pt x="f614" y="f892"/>
                  </a:cubicBezTo>
                  <a:cubicBezTo>
                    <a:pt x="f614" y="f221"/>
                    <a:pt x="f614" y="f893"/>
                    <a:pt x="f614" y="f894"/>
                  </a:cubicBezTo>
                  <a:cubicBezTo>
                    <a:pt x="f614" y="f524"/>
                    <a:pt x="f614" y="f895"/>
                    <a:pt x="f614" y="f468"/>
                  </a:cubicBezTo>
                  <a:cubicBezTo>
                    <a:pt x="f614" y="f896"/>
                    <a:pt x="f614" y="f515"/>
                    <a:pt x="f614" y="f518"/>
                  </a:cubicBezTo>
                  <a:cubicBezTo>
                    <a:pt x="f614" y="f510"/>
                    <a:pt x="f614" y="f897"/>
                    <a:pt x="f614" y="f579"/>
                  </a:cubicBezTo>
                  <a:cubicBezTo>
                    <a:pt x="f898" y="f579"/>
                    <a:pt x="f899" y="f579"/>
                    <a:pt x="f900" y="f579"/>
                  </a:cubicBezTo>
                  <a:cubicBezTo>
                    <a:pt x="f901" y="f579"/>
                    <a:pt x="f902" y="f579"/>
                    <a:pt x="f903" y="f579"/>
                  </a:cubicBezTo>
                  <a:cubicBezTo>
                    <a:pt x="f236" y="f579"/>
                    <a:pt x="f904" y="f579"/>
                    <a:pt x="f228" y="f579"/>
                  </a:cubicBezTo>
                  <a:cubicBezTo>
                    <a:pt x="f905" y="f579"/>
                    <a:pt x="f906" y="f579"/>
                    <a:pt x="f208" y="f579"/>
                  </a:cubicBezTo>
                  <a:cubicBezTo>
                    <a:pt x="f291" y="f231"/>
                    <a:pt x="f330" y="f907"/>
                    <a:pt x="f908" y="f314"/>
                  </a:cubicBezTo>
                  <a:cubicBezTo>
                    <a:pt x="f909" y="f525"/>
                    <a:pt x="f910" y="f247"/>
                    <a:pt x="f911" y="f239"/>
                  </a:cubicBezTo>
                  <a:cubicBezTo>
                    <a:pt x="f912" y="f241"/>
                    <a:pt x="f799" y="f243"/>
                    <a:pt x="f913" y="f312"/>
                  </a:cubicBezTo>
                  <a:cubicBezTo>
                    <a:pt x="f804" y="f312"/>
                    <a:pt x="f914" y="f312"/>
                    <a:pt x="f915" y="f312"/>
                  </a:cubicBezTo>
                  <a:cubicBezTo>
                    <a:pt x="f916" y="f312"/>
                    <a:pt x="f917" y="f312"/>
                    <a:pt x="f602" y="f312"/>
                  </a:cubicBezTo>
                  <a:cubicBezTo>
                    <a:pt x="f918" y="f312"/>
                    <a:pt x="f919" y="f312"/>
                    <a:pt x="f920" y="f312"/>
                  </a:cubicBezTo>
                  <a:cubicBezTo>
                    <a:pt x="f921" y="f312"/>
                    <a:pt x="f267" y="f312"/>
                    <a:pt x="f922" y="f312"/>
                  </a:cubicBezTo>
                  <a:cubicBezTo>
                    <a:pt x="f476" y="f312"/>
                    <a:pt x="f923" y="f312"/>
                    <a:pt x="f924" y="f312"/>
                  </a:cubicBezTo>
                  <a:cubicBezTo>
                    <a:pt x="f474" y="f312"/>
                    <a:pt x="f495" y="f312"/>
                    <a:pt x="f925" y="f312"/>
                  </a:cubicBezTo>
                  <a:cubicBezTo>
                    <a:pt x="f926" y="f312"/>
                    <a:pt x="f927" y="f312"/>
                    <a:pt x="f385" y="f312"/>
                  </a:cubicBezTo>
                  <a:cubicBezTo>
                    <a:pt x="f928" y="f312"/>
                    <a:pt x="f929" y="f312"/>
                    <a:pt x="f387" y="f312"/>
                  </a:cubicBezTo>
                  <a:cubicBezTo>
                    <a:pt x="f930" y="f312"/>
                    <a:pt x="f528" y="f312"/>
                    <a:pt x="f527" y="f312"/>
                  </a:cubicBezTo>
                  <a:cubicBezTo>
                    <a:pt x="f504" y="f302"/>
                    <a:pt x="f468" y="f931"/>
                    <a:pt x="f932" y="f933"/>
                  </a:cubicBezTo>
                  <a:cubicBezTo>
                    <a:pt x="f934" y="f493"/>
                    <a:pt x="f935" y="f490"/>
                    <a:pt x="f936" y="f937"/>
                  </a:cubicBezTo>
                  <a:cubicBezTo>
                    <a:pt x="f938" y="f939"/>
                    <a:pt x="f940" y="f941"/>
                    <a:pt x="f942" y="f943"/>
                  </a:cubicBezTo>
                  <a:cubicBezTo>
                    <a:pt x="f944" y="f945"/>
                    <a:pt x="f946" y="f947"/>
                    <a:pt x="f948" y="f949"/>
                  </a:cubicBezTo>
                  <a:cubicBezTo>
                    <a:pt x="f950" y="f226"/>
                    <a:pt x="f951" y="f900"/>
                    <a:pt x="f952" y="f953"/>
                  </a:cubicBezTo>
                  <a:cubicBezTo>
                    <a:pt x="f954" y="f955"/>
                    <a:pt x="f956" y="f255"/>
                    <a:pt x="f957" y="f153"/>
                  </a:cubicBezTo>
                  <a:cubicBezTo>
                    <a:pt x="f958" y="f959"/>
                    <a:pt x="f960" y="f632"/>
                    <a:pt x="f961" y="f962"/>
                  </a:cubicBezTo>
                  <a:cubicBezTo>
                    <a:pt x="f963" y="f964"/>
                    <a:pt x="f965" y="f966"/>
                    <a:pt x="f967" y="f968"/>
                  </a:cubicBezTo>
                  <a:cubicBezTo>
                    <a:pt x="f969" y="f863"/>
                    <a:pt x="f970" y="f971"/>
                    <a:pt x="f972" y="f756"/>
                  </a:cubicBezTo>
                  <a:cubicBezTo>
                    <a:pt x="f973" y="f974"/>
                    <a:pt x="f30" y="f975"/>
                    <a:pt x="f976" y="f977"/>
                  </a:cubicBezTo>
                  <a:cubicBezTo>
                    <a:pt x="f978" y="f979"/>
                    <a:pt x="f980" y="f981"/>
                    <a:pt x="f341" y="f982"/>
                  </a:cubicBezTo>
                  <a:cubicBezTo>
                    <a:pt x="f983" y="f984"/>
                    <a:pt x="f339" y="f985"/>
                    <a:pt x="f537" y="f538"/>
                  </a:cubicBezTo>
                  <a:close/>
                  <a:moveTo>
                    <a:pt x="f986" y="f221"/>
                  </a:moveTo>
                  <a:cubicBezTo>
                    <a:pt x="f90" y="f402"/>
                    <a:pt x="f987" y="f404"/>
                    <a:pt x="f988" y="f989"/>
                  </a:cubicBezTo>
                  <a:cubicBezTo>
                    <a:pt x="f990" y="f991"/>
                    <a:pt x="f992" y="f229"/>
                    <a:pt x="f993" y="f994"/>
                  </a:cubicBezTo>
                  <a:cubicBezTo>
                    <a:pt x="f995" y="f527"/>
                    <a:pt x="f996" y="f533"/>
                    <a:pt x="f997" y="f998"/>
                  </a:cubicBezTo>
                  <a:cubicBezTo>
                    <a:pt x="f999" y="f911"/>
                    <a:pt x="f1000" y="f1001"/>
                    <a:pt x="f1002" y="f1003"/>
                  </a:cubicBezTo>
                  <a:cubicBezTo>
                    <a:pt x="f1004" y="f370"/>
                    <a:pt x="f1005" y="f1006"/>
                    <a:pt x="f1007" y="f955"/>
                  </a:cubicBezTo>
                  <a:cubicBezTo>
                    <a:pt x="f1008" y="f1009"/>
                    <a:pt x="f1010" y="f1011"/>
                    <a:pt x="f1012" y="f865"/>
                  </a:cubicBezTo>
                  <a:cubicBezTo>
                    <a:pt x="f1013" y="f1014"/>
                    <a:pt x="f1015" y="f70"/>
                    <a:pt x="f1016" y="f1017"/>
                  </a:cubicBezTo>
                  <a:cubicBezTo>
                    <a:pt x="f1018" y="f1019"/>
                    <a:pt x="f1020" y="f558"/>
                    <a:pt x="f1021" y="f1022"/>
                  </a:cubicBezTo>
                  <a:cubicBezTo>
                    <a:pt x="f801" y="f1023"/>
                    <a:pt x="f1024" y="f1025"/>
                    <a:pt x="f1026" y="f1027"/>
                  </a:cubicBezTo>
                  <a:cubicBezTo>
                    <a:pt x="f1028" y="f1029"/>
                    <a:pt x="f1030" y="f1031"/>
                    <a:pt x="f1032" y="f1033"/>
                  </a:cubicBezTo>
                  <a:cubicBezTo>
                    <a:pt x="f1034" y="f1035"/>
                    <a:pt x="f1036" y="f1037"/>
                    <a:pt x="f1038" y="f1039"/>
                  </a:cubicBezTo>
                  <a:cubicBezTo>
                    <a:pt x="f1040" y="f1041"/>
                    <a:pt x="f1042" y="f1043"/>
                    <a:pt x="f1044" y="f1045"/>
                  </a:cubicBezTo>
                  <a:cubicBezTo>
                    <a:pt x="f1017" y="f1046"/>
                    <a:pt x="f1047" y="f1048"/>
                    <a:pt x="f1049" y="f1050"/>
                  </a:cubicBezTo>
                  <a:cubicBezTo>
                    <a:pt x="f1051" y="f1052"/>
                    <a:pt x="f1053" y="f1054"/>
                    <a:pt x="f261" y="f1055"/>
                  </a:cubicBezTo>
                  <a:cubicBezTo>
                    <a:pt x="f1056" y="f1057"/>
                    <a:pt x="f1058" y="f1059"/>
                    <a:pt x="f234" y="f699"/>
                  </a:cubicBezTo>
                  <a:cubicBezTo>
                    <a:pt x="f321" y="f1060"/>
                    <a:pt x="f1061" y="f1031"/>
                    <a:pt x="f1062" y="f1063"/>
                  </a:cubicBezTo>
                  <a:cubicBezTo>
                    <a:pt x="f1064" y="f1065"/>
                    <a:pt x="f922" y="f675"/>
                    <a:pt x="f1066" y="f1067"/>
                  </a:cubicBezTo>
                  <a:cubicBezTo>
                    <a:pt x="f302" y="f1068"/>
                    <a:pt x="f314" y="f662"/>
                    <a:pt x="f223" y="f1069"/>
                  </a:cubicBezTo>
                  <a:cubicBezTo>
                    <a:pt x="f894" y="f1070"/>
                    <a:pt x="f1071" y="f1072"/>
                    <a:pt x="f1073" y="f1074"/>
                  </a:cubicBezTo>
                  <a:cubicBezTo>
                    <a:pt x="f518" y="f1075"/>
                    <a:pt x="f1076" y="f1077"/>
                    <a:pt x="f526" y="f187"/>
                  </a:cubicBezTo>
                  <a:cubicBezTo>
                    <a:pt x="f1078" y="f1079"/>
                    <a:pt x="f922" y="f1080"/>
                    <a:pt x="f937" y="f370"/>
                  </a:cubicBezTo>
                  <a:cubicBezTo>
                    <a:pt x="f941" y="f338"/>
                    <a:pt x="f1081" y="f1082"/>
                    <a:pt x="f374" y="f911"/>
                  </a:cubicBezTo>
                  <a:cubicBezTo>
                    <a:pt x="f1083" y="f1084"/>
                    <a:pt x="f1085" y="f534"/>
                    <a:pt x="f1086" y="f1087"/>
                  </a:cubicBezTo>
                  <a:cubicBezTo>
                    <a:pt x="f1088" y="f306"/>
                    <a:pt x="f1089" y="f396"/>
                    <a:pt x="f986" y="f221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333333"/>
              </a:solidFill>
              <a:prstDash val="solid"/>
            </a:ln>
          </p:spPr>
          <p:txBody>
            <a:bodyPr vert="horz" wrap="square" lIns="90000" tIns="45000" rIns="90000" bIns="45000" anchor="ctr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 sz="1800" b="0" i="0" u="none" strike="noStrike" baseline="0">
                <a:ln>
                  <a:noFill/>
                </a:ln>
                <a:solidFill>
                  <a:srgbClr val="333333"/>
                </a:solidFill>
                <a:latin typeface="Arial" pitchFamily="34"/>
                <a:ea typeface="MS Gothic" pitchFamily="2"/>
                <a:cs typeface="Tahoma" pitchFamily="2"/>
              </a:endParaRPr>
            </a:p>
          </p:txBody>
        </p:sp>
      </p:grpSp>
      <p:sp>
        <p:nvSpPr>
          <p:cNvPr id="61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34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0" grpId="0" animBg="1"/>
      <p:bldP spid="11" grpId="0"/>
      <p:bldP spid="16" grpId="0" animBg="1"/>
      <p:bldP spid="13" grpId="0" animBg="1"/>
      <p:bldP spid="28" grpId="0"/>
      <p:bldP spid="29" grpId="0"/>
      <p:bldP spid="31" grpId="0"/>
      <p:bldP spid="32" grpId="0" animBg="1"/>
      <p:bldP spid="38" grpId="0"/>
      <p:bldP spid="25" grpId="0" animBg="1"/>
      <p:bldP spid="36" grpId="0" animBg="1"/>
      <p:bldP spid="37" grpId="0"/>
      <p:bldP spid="44" grpId="0"/>
      <p:bldP spid="46" grpId="0" animBg="1"/>
      <p:bldP spid="47" grpId="0" animBg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Signatures vs. Malleability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 Regular Signatures: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1942" y="4957718"/>
            <a:ext cx="77845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(Probabilistic) signatures: m </a:t>
            </a:r>
            <a:r>
              <a:rPr lang="en-US" sz="2100" dirty="0" smtClean="0">
                <a:sym typeface="Wingdings" panose="05000000000000000000" pitchFamily="2" charset="2"/>
              </a:rPr>
              <a:t>  (</a:t>
            </a:r>
            <a:r>
              <a:rPr lang="el-GR" sz="2100" dirty="0" smtClean="0">
                <a:sym typeface="Wingdings" panose="05000000000000000000" pitchFamily="2" charset="2"/>
              </a:rPr>
              <a:t>σ</a:t>
            </a:r>
            <a:r>
              <a:rPr lang="en-US" sz="2100" baseline="-25000" dirty="0" smtClean="0">
                <a:sym typeface="Wingdings" panose="05000000000000000000" pitchFamily="2" charset="2"/>
              </a:rPr>
              <a:t>1</a:t>
            </a:r>
            <a:r>
              <a:rPr lang="en-US" sz="2100" dirty="0" smtClean="0">
                <a:sym typeface="Wingdings" panose="05000000000000000000" pitchFamily="2" charset="2"/>
              </a:rPr>
              <a:t>, </a:t>
            </a:r>
            <a:r>
              <a:rPr lang="el-GR" sz="2100" dirty="0" smtClean="0">
                <a:sym typeface="Wingdings" panose="05000000000000000000" pitchFamily="2" charset="2"/>
              </a:rPr>
              <a:t>σ</a:t>
            </a:r>
            <a:r>
              <a:rPr lang="en-US" sz="2100" baseline="-25000" dirty="0" smtClean="0">
                <a:sym typeface="Wingdings" panose="05000000000000000000" pitchFamily="2" charset="2"/>
              </a:rPr>
              <a:t>2</a:t>
            </a:r>
            <a:r>
              <a:rPr lang="en-US" sz="2100" dirty="0" smtClean="0">
                <a:sym typeface="Wingdings" panose="05000000000000000000" pitchFamily="2" charset="2"/>
              </a:rPr>
              <a:t>, … </a:t>
            </a:r>
            <a:r>
              <a:rPr lang="el-GR" sz="2100" dirty="0" smtClean="0">
                <a:sym typeface="Wingdings" panose="05000000000000000000" pitchFamily="2" charset="2"/>
              </a:rPr>
              <a:t>σ</a:t>
            </a:r>
            <a:r>
              <a:rPr lang="en-US" sz="2100" baseline="-25000" dirty="0" smtClean="0">
                <a:sym typeface="Wingdings" panose="05000000000000000000" pitchFamily="2" charset="2"/>
              </a:rPr>
              <a:t>n</a:t>
            </a:r>
            <a:r>
              <a:rPr lang="en-US" sz="2100" dirty="0" smtClean="0">
                <a:sym typeface="Wingdings" panose="05000000000000000000" pitchFamily="2" charset="2"/>
              </a:rPr>
              <a:t>)</a:t>
            </a:r>
            <a:endParaRPr lang="fr-FR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103239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err="1" smtClean="0"/>
              <a:t>Unforgeability</a:t>
            </a:r>
            <a:r>
              <a:rPr lang="en-US" sz="2100" dirty="0" smtClean="0"/>
              <a:t>: If Verify(m,</a:t>
            </a:r>
            <a:r>
              <a:rPr lang="el-GR" sz="2100" dirty="0" smtClean="0">
                <a:sym typeface="Wingdings" panose="05000000000000000000" pitchFamily="2" charset="2"/>
              </a:rPr>
              <a:t>σ</a:t>
            </a:r>
            <a:r>
              <a:rPr lang="en-US" sz="2100" dirty="0" smtClean="0">
                <a:sym typeface="Wingdings" panose="05000000000000000000" pitchFamily="2" charset="2"/>
              </a:rPr>
              <a:t>)=1, </a:t>
            </a:r>
            <a:r>
              <a:rPr lang="fr-FR" sz="2100" dirty="0" err="1" smtClean="0">
                <a:sym typeface="Wingdings" panose="05000000000000000000" pitchFamily="2" charset="2"/>
              </a:rPr>
              <a:t>then</a:t>
            </a:r>
            <a:r>
              <a:rPr lang="fr-FR" sz="2100" dirty="0" smtClean="0">
                <a:sym typeface="Wingdings" panose="05000000000000000000" pitchFamily="2" charset="2"/>
              </a:rPr>
              <a:t> </a:t>
            </a:r>
            <a:r>
              <a:rPr lang="fr-FR" sz="2100" dirty="0" err="1" smtClean="0">
                <a:sym typeface="Wingdings" panose="05000000000000000000" pitchFamily="2" charset="2"/>
              </a:rPr>
              <a:t>Verify</a:t>
            </a:r>
            <a:r>
              <a:rPr lang="fr-FR" sz="2100" dirty="0" smtClean="0">
                <a:sym typeface="Wingdings" panose="05000000000000000000" pitchFamily="2" charset="2"/>
              </a:rPr>
              <a:t>(m*,</a:t>
            </a:r>
            <a:r>
              <a:rPr lang="el-GR" sz="2100" dirty="0" smtClean="0">
                <a:sym typeface="Wingdings" panose="05000000000000000000" pitchFamily="2" charset="2"/>
              </a:rPr>
              <a:t>σ</a:t>
            </a:r>
            <a:r>
              <a:rPr lang="fr-FR" sz="2100" dirty="0" smtClean="0">
                <a:sym typeface="Wingdings" panose="05000000000000000000" pitchFamily="2" charset="2"/>
              </a:rPr>
              <a:t>)=0 </a:t>
            </a:r>
            <a:r>
              <a:rPr lang="fr-FR" sz="2100" dirty="0" err="1" smtClean="0">
                <a:sym typeface="Wingdings" panose="05000000000000000000" pitchFamily="2" charset="2"/>
              </a:rPr>
              <a:t>with</a:t>
            </a:r>
            <a:r>
              <a:rPr lang="fr-FR" sz="2100" dirty="0" smtClean="0">
                <a:sym typeface="Wingdings" panose="05000000000000000000" pitchFamily="2" charset="2"/>
              </a:rPr>
              <a:t> </a:t>
            </a:r>
            <a:r>
              <a:rPr lang="fr-FR" sz="2100" dirty="0" err="1" smtClean="0">
                <a:sym typeface="Wingdings" panose="05000000000000000000" pitchFamily="2" charset="2"/>
              </a:rPr>
              <a:t>overwhelming</a:t>
            </a:r>
            <a:r>
              <a:rPr lang="fr-FR" sz="2100" dirty="0" smtClean="0">
                <a:sym typeface="Wingdings" panose="05000000000000000000" pitchFamily="2" charset="2"/>
              </a:rPr>
              <a:t> </a:t>
            </a:r>
            <a:r>
              <a:rPr lang="fr-FR" sz="2100" dirty="0" err="1" smtClean="0">
                <a:sym typeface="Wingdings" panose="05000000000000000000" pitchFamily="2" charset="2"/>
              </a:rPr>
              <a:t>probability</a:t>
            </a:r>
            <a:r>
              <a:rPr lang="fr-FR" sz="2100" dirty="0" smtClean="0">
                <a:sym typeface="Wingdings" panose="05000000000000000000" pitchFamily="2" charset="2"/>
              </a:rPr>
              <a:t> (for m ≠ m*)</a:t>
            </a:r>
            <a:endParaRPr lang="en-US" sz="2100" dirty="0" smtClean="0">
              <a:sym typeface="Wingdings" panose="05000000000000000000" pitchFamily="2" charset="2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47664" y="2996952"/>
            <a:ext cx="1116124" cy="1584176"/>
          </a:xfrm>
          <a:prstGeom prst="ellipse">
            <a:avLst/>
          </a:prstGeom>
          <a:pattFill prst="divo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val 7"/>
          <p:cNvSpPr/>
          <p:nvPr/>
        </p:nvSpPr>
        <p:spPr>
          <a:xfrm>
            <a:off x="4103948" y="2996952"/>
            <a:ext cx="1116124" cy="1584176"/>
          </a:xfrm>
          <a:prstGeom prst="ellipse">
            <a:avLst/>
          </a:prstGeom>
          <a:pattFill prst="dk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atur"/>
          <p:cNvSpPr/>
          <p:nvPr/>
        </p:nvSpPr>
        <p:spPr>
          <a:xfrm>
            <a:off x="4824048" y="3640438"/>
            <a:ext cx="180000" cy="292618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sp>
        <p:nvSpPr>
          <p:cNvPr id="10" name="Signatur"/>
          <p:cNvSpPr/>
          <p:nvPr/>
        </p:nvSpPr>
        <p:spPr>
          <a:xfrm>
            <a:off x="4572000" y="4149080"/>
            <a:ext cx="180000" cy="292618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sp>
        <p:nvSpPr>
          <p:cNvPr id="11" name="Signatur"/>
          <p:cNvSpPr/>
          <p:nvPr/>
        </p:nvSpPr>
        <p:spPr>
          <a:xfrm>
            <a:off x="4464008" y="3280398"/>
            <a:ext cx="180000" cy="292618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61710" y="3375940"/>
            <a:ext cx="450050" cy="2857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79712" y="4079365"/>
            <a:ext cx="432048" cy="2857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9712" y="3347700"/>
            <a:ext cx="38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1907704" y="4067780"/>
            <a:ext cx="60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m*</a:t>
            </a:r>
            <a:endParaRPr lang="fr-FR" dirty="0"/>
          </a:p>
        </p:txBody>
      </p:sp>
      <p:cxnSp>
        <p:nvCxnSpPr>
          <p:cNvPr id="18" name="Straight Arrow Connector 17"/>
          <p:cNvCxnSpPr>
            <a:stCxn id="9" idx="3"/>
            <a:endCxn id="13" idx="3"/>
          </p:cNvCxnSpPr>
          <p:nvPr/>
        </p:nvCxnSpPr>
        <p:spPr>
          <a:xfrm flipH="1" flipV="1">
            <a:off x="2411760" y="3518810"/>
            <a:ext cx="2412288" cy="26793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411760" y="3786747"/>
            <a:ext cx="2412288" cy="3623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#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3016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V="1">
            <a:off x="2411760" y="3426707"/>
            <a:ext cx="2052248" cy="9210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0" idx="3"/>
          </p:cNvCxnSpPr>
          <p:nvPr/>
        </p:nvCxnSpPr>
        <p:spPr>
          <a:xfrm>
            <a:off x="2411760" y="3532366"/>
            <a:ext cx="2160240" cy="76302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#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874" y="3356992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99592" y="5445224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Strong </a:t>
            </a:r>
            <a:r>
              <a:rPr lang="en-US" sz="2100" dirty="0" err="1" smtClean="0"/>
              <a:t>Unforgeability</a:t>
            </a:r>
            <a:r>
              <a:rPr lang="en-US" sz="2100" dirty="0" smtClean="0"/>
              <a:t>: even given (m, </a:t>
            </a:r>
            <a:r>
              <a:rPr lang="el-GR" sz="2100" dirty="0" smtClean="0"/>
              <a:t>σ</a:t>
            </a:r>
            <a:r>
              <a:rPr lang="en-US" sz="2100" dirty="0" smtClean="0"/>
              <a:t>), hard to get </a:t>
            </a:r>
            <a:r>
              <a:rPr lang="el-GR" sz="2100" dirty="0" smtClean="0"/>
              <a:t>σ</a:t>
            </a:r>
            <a:r>
              <a:rPr lang="en-US" sz="2100" dirty="0" smtClean="0"/>
              <a:t>* such that Verify(m,</a:t>
            </a:r>
            <a:r>
              <a:rPr lang="el-GR" sz="2100" dirty="0"/>
              <a:t> σ</a:t>
            </a:r>
            <a:r>
              <a:rPr lang="en-US" sz="2100" dirty="0" smtClean="0"/>
              <a:t>*) = 1</a:t>
            </a:r>
            <a:endParaRPr lang="en-US" sz="2100" dirty="0" smtClean="0">
              <a:sym typeface="Wingdings" panose="05000000000000000000" pitchFamily="2" charset="2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634118" y="3087908"/>
            <a:ext cx="450050" cy="2857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52120" y="3059668"/>
            <a:ext cx="38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fr-FR" dirty="0"/>
          </a:p>
        </p:txBody>
      </p:sp>
      <p:sp>
        <p:nvSpPr>
          <p:cNvPr id="38" name="TextBox 37"/>
          <p:cNvSpPr txBox="1"/>
          <p:nvPr/>
        </p:nvSpPr>
        <p:spPr>
          <a:xfrm>
            <a:off x="6300192" y="3059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agree</a:t>
            </a:r>
            <a:endParaRPr lang="fr-FR" dirty="0"/>
          </a:p>
        </p:txBody>
      </p:sp>
      <p:sp>
        <p:nvSpPr>
          <p:cNvPr id="41" name="Rounded Rectangle 40"/>
          <p:cNvSpPr/>
          <p:nvPr/>
        </p:nvSpPr>
        <p:spPr>
          <a:xfrm>
            <a:off x="5652120" y="3512593"/>
            <a:ext cx="432048" cy="2857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80112" y="3501008"/>
            <a:ext cx="60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m*</a:t>
            </a:r>
            <a:endParaRPr lang="fr-FR" dirty="0"/>
          </a:p>
        </p:txBody>
      </p:sp>
      <p:sp>
        <p:nvSpPr>
          <p:cNvPr id="43" name="TextBox 42"/>
          <p:cNvSpPr txBox="1"/>
          <p:nvPr/>
        </p:nvSpPr>
        <p:spPr>
          <a:xfrm>
            <a:off x="6300192" y="349171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disagree</a:t>
            </a:r>
            <a:endParaRPr lang="fr-FR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5364088" y="2913911"/>
            <a:ext cx="0" cy="1739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5634118" y="4033304"/>
            <a:ext cx="549066" cy="2857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52120" y="39957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fr-FR" dirty="0"/>
          </a:p>
        </p:txBody>
      </p:sp>
      <p:sp>
        <p:nvSpPr>
          <p:cNvPr id="50" name="Rounded Rectangle 49"/>
          <p:cNvSpPr/>
          <p:nvPr/>
        </p:nvSpPr>
        <p:spPr>
          <a:xfrm>
            <a:off x="5652120" y="4426857"/>
            <a:ext cx="545480" cy="3168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80112" y="4427820"/>
            <a:ext cx="60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m*</a:t>
            </a:r>
            <a:endParaRPr lang="fr-FR" dirty="0"/>
          </a:p>
        </p:txBody>
      </p:sp>
      <p:sp>
        <p:nvSpPr>
          <p:cNvPr id="52" name="Signatur"/>
          <p:cNvSpPr/>
          <p:nvPr/>
        </p:nvSpPr>
        <p:spPr>
          <a:xfrm>
            <a:off x="6012160" y="4072486"/>
            <a:ext cx="180000" cy="292618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00192" y="39957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agree. Julie</a:t>
            </a:r>
            <a:endParaRPr lang="fr-FR" dirty="0"/>
          </a:p>
        </p:txBody>
      </p:sp>
      <p:sp>
        <p:nvSpPr>
          <p:cNvPr id="54" name="TextBox 53"/>
          <p:cNvSpPr txBox="1"/>
          <p:nvPr/>
        </p:nvSpPr>
        <p:spPr>
          <a:xfrm>
            <a:off x="6300192" y="44371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disagree. Julie</a:t>
            </a:r>
            <a:endParaRPr lang="fr-FR" dirty="0"/>
          </a:p>
        </p:txBody>
      </p:sp>
      <p:sp>
        <p:nvSpPr>
          <p:cNvPr id="55" name="Signatur"/>
          <p:cNvSpPr/>
          <p:nvPr/>
        </p:nvSpPr>
        <p:spPr>
          <a:xfrm>
            <a:off x="6012160" y="4432526"/>
            <a:ext cx="180000" cy="292618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sp>
        <p:nvSpPr>
          <p:cNvPr id="40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71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/>
      <p:bldP spid="16" grpId="0"/>
      <p:bldP spid="34" grpId="0"/>
      <p:bldP spid="36" grpId="0" animBg="1"/>
      <p:bldP spid="37" grpId="0"/>
      <p:bldP spid="38" grpId="0"/>
      <p:bldP spid="41" grpId="0" animBg="1"/>
      <p:bldP spid="42" grpId="0"/>
      <p:bldP spid="43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Signatures vs. Malleability 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 Malleability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103239"/>
            <a:ext cx="46085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Message mauling:</a:t>
            </a:r>
            <a:endParaRPr lang="en-US" sz="2100" dirty="0" smtClean="0"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293096"/>
            <a:ext cx="38884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Signature mauling</a:t>
            </a:r>
            <a:endParaRPr lang="en-US" sz="2100" dirty="0" smtClean="0">
              <a:sym typeface="Wingdings" panose="050000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275692"/>
            <a:ext cx="1716995" cy="369332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 agree. Julie</a:t>
            </a:r>
            <a:endParaRPr lang="fr-FR" dirty="0"/>
          </a:p>
        </p:txBody>
      </p:sp>
      <p:sp>
        <p:nvSpPr>
          <p:cNvPr id="10" name="Rounded Rectangle 9"/>
          <p:cNvSpPr/>
          <p:nvPr/>
        </p:nvSpPr>
        <p:spPr>
          <a:xfrm>
            <a:off x="1475656" y="2705802"/>
            <a:ext cx="450050" cy="5791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3658" y="2780928"/>
            <a:ext cx="38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fr-FR" dirty="0"/>
          </a:p>
        </p:txBody>
      </p:sp>
      <p:sp>
        <p:nvSpPr>
          <p:cNvPr id="12" name="Signatur"/>
          <p:cNvSpPr/>
          <p:nvPr/>
        </p:nvSpPr>
        <p:spPr>
          <a:xfrm>
            <a:off x="1763688" y="3064374"/>
            <a:ext cx="180000" cy="292618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2080" y="3212976"/>
            <a:ext cx="2149043" cy="369332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 disagree. Julie</a:t>
            </a:r>
            <a:endParaRPr lang="fr-FR" dirty="0"/>
          </a:p>
        </p:txBody>
      </p:sp>
      <p:sp>
        <p:nvSpPr>
          <p:cNvPr id="14" name="Rounded Rectangle 13"/>
          <p:cNvSpPr/>
          <p:nvPr/>
        </p:nvSpPr>
        <p:spPr>
          <a:xfrm>
            <a:off x="6178570" y="2636912"/>
            <a:ext cx="450050" cy="5791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4563" y="2712038"/>
            <a:ext cx="618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*</a:t>
            </a:r>
            <a:endParaRPr lang="fr-FR" dirty="0"/>
          </a:p>
        </p:txBody>
      </p:sp>
      <p:sp>
        <p:nvSpPr>
          <p:cNvPr id="16" name="Signatur"/>
          <p:cNvSpPr/>
          <p:nvPr/>
        </p:nvSpPr>
        <p:spPr>
          <a:xfrm>
            <a:off x="6466602" y="2995484"/>
            <a:ext cx="180000" cy="292618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979712" y="2996952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283968" y="2996953"/>
            <a:ext cx="1656184" cy="155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99592" y="5507940"/>
            <a:ext cx="171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agree. Julie</a:t>
            </a:r>
            <a:endParaRPr lang="fr-FR" dirty="0"/>
          </a:p>
        </p:txBody>
      </p:sp>
      <p:sp>
        <p:nvSpPr>
          <p:cNvPr id="30" name="Rounded Rectangle 29"/>
          <p:cNvSpPr/>
          <p:nvPr/>
        </p:nvSpPr>
        <p:spPr>
          <a:xfrm>
            <a:off x="1475656" y="4938050"/>
            <a:ext cx="450050" cy="5791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93658" y="5013176"/>
            <a:ext cx="38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fr-FR" dirty="0"/>
          </a:p>
        </p:txBody>
      </p:sp>
      <p:sp>
        <p:nvSpPr>
          <p:cNvPr id="32" name="Signatur"/>
          <p:cNvSpPr/>
          <p:nvPr/>
        </p:nvSpPr>
        <p:spPr>
          <a:xfrm>
            <a:off x="1763688" y="5296622"/>
            <a:ext cx="180000" cy="292618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63317" y="5507940"/>
            <a:ext cx="214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agree. Julie</a:t>
            </a:r>
            <a:endParaRPr lang="fr-FR" dirty="0"/>
          </a:p>
        </p:txBody>
      </p:sp>
      <p:sp>
        <p:nvSpPr>
          <p:cNvPr id="34" name="Rounded Rectangle 33"/>
          <p:cNvSpPr/>
          <p:nvPr/>
        </p:nvSpPr>
        <p:spPr>
          <a:xfrm>
            <a:off x="6095365" y="4941168"/>
            <a:ext cx="450050" cy="5791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3366" y="5016294"/>
            <a:ext cx="618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fr-FR" dirty="0"/>
          </a:p>
        </p:txBody>
      </p:sp>
      <p:sp>
        <p:nvSpPr>
          <p:cNvPr id="36" name="Signatur"/>
          <p:cNvSpPr/>
          <p:nvPr/>
        </p:nvSpPr>
        <p:spPr>
          <a:xfrm>
            <a:off x="6383397" y="5299740"/>
            <a:ext cx="180000" cy="292618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FF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979712" y="5229200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283968" y="5229200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" descr="#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82" y="5858337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593585"/>
            <a:ext cx="809851" cy="809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1022" y="2593585"/>
            <a:ext cx="87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(m,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41" name="TextBox 40"/>
          <p:cNvSpPr txBox="1"/>
          <p:nvPr/>
        </p:nvSpPr>
        <p:spPr>
          <a:xfrm>
            <a:off x="4490525" y="2627620"/>
            <a:ext cx="116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(m*,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  <a:endParaRPr lang="fr-FR" dirty="0"/>
          </a:p>
        </p:txBody>
      </p:sp>
      <p:pic>
        <p:nvPicPr>
          <p:cNvPr id="48" name="Picture 4" descr="#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82" y="3642231"/>
            <a:ext cx="504351" cy="50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5220072" y="37170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Else, (m*,</a:t>
            </a:r>
            <a:r>
              <a:rPr lang="el-GR" dirty="0">
                <a:solidFill>
                  <a:srgbClr val="FF0000"/>
                </a:solidFill>
              </a:rPr>
              <a:t> σ</a:t>
            </a:r>
            <a:r>
              <a:rPr lang="en-US" dirty="0" smtClean="0">
                <a:solidFill>
                  <a:srgbClr val="FF0000"/>
                </a:solidFill>
              </a:rPr>
              <a:t>) is a forgery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39752" y="4859868"/>
            <a:ext cx="87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(m,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52" name="TextBox 51"/>
          <p:cNvSpPr txBox="1"/>
          <p:nvPr/>
        </p:nvSpPr>
        <p:spPr>
          <a:xfrm>
            <a:off x="4499992" y="4869160"/>
            <a:ext cx="116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(m,</a:t>
            </a:r>
            <a:r>
              <a:rPr lang="el-GR" dirty="0" smtClean="0"/>
              <a:t>σ</a:t>
            </a:r>
            <a:r>
              <a:rPr lang="en-US" dirty="0"/>
              <a:t>*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53" name="TextBox 52"/>
          <p:cNvSpPr txBox="1"/>
          <p:nvPr/>
        </p:nvSpPr>
        <p:spPr>
          <a:xfrm>
            <a:off x="5220072" y="58772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(m,</a:t>
            </a:r>
            <a:r>
              <a:rPr lang="el-GR" dirty="0" smtClean="0">
                <a:solidFill>
                  <a:srgbClr val="FF0000"/>
                </a:solidFill>
              </a:rPr>
              <a:t> σ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rgbClr val="FF0000"/>
                </a:solidFill>
              </a:rPr>
              <a:t>) is strong forgery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97152"/>
            <a:ext cx="809851" cy="809851"/>
          </a:xfrm>
          <a:prstGeom prst="rect">
            <a:avLst/>
          </a:prstGeom>
        </p:spPr>
      </p:pic>
      <p:sp>
        <p:nvSpPr>
          <p:cNvPr id="43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16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7" grpId="0"/>
      <p:bldP spid="41" grpId="0"/>
      <p:bldP spid="50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Signatures vs. Malleability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27175"/>
            <a:ext cx="6840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Third-party access to data</a:t>
            </a:r>
            <a:endParaRPr lang="fr-FR" sz="2200" dirty="0"/>
          </a:p>
        </p:txBody>
      </p:sp>
      <p:sp>
        <p:nvSpPr>
          <p:cNvPr id="33" name="TextBox 32"/>
          <p:cNvSpPr txBox="1"/>
          <p:nvPr/>
        </p:nvSpPr>
        <p:spPr>
          <a:xfrm>
            <a:off x="899592" y="3805590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Proof: CPAM has Julie’s signed medical record</a:t>
            </a:r>
            <a:endParaRPr lang="en-US" sz="2000" dirty="0" smtClean="0">
              <a:sym typeface="Wingdings" panose="05000000000000000000" pitchFamily="2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59632" y="422108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CPAM shows Employer Julie’s record </a:t>
            </a:r>
          </a:p>
          <a:p>
            <a:r>
              <a:rPr lang="en-US" dirty="0" smtClean="0"/>
              <a:t>    Employer learns what Julie’s disease is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59632" y="4985300"/>
            <a:ext cx="755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CPAM asks Signer (hospital) to sign another record, without sensitive data  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37016" y="4499828"/>
            <a:ext cx="258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Breach of Privacy!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0" name="Picture 4" descr="#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63924"/>
            <a:ext cx="251880" cy="25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6372200" y="52919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Complexity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5734997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Ideally: CPAM “cleans” up record so signature still verifies</a:t>
            </a:r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43" name="Picture 2" descr="#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944" y="6061937"/>
            <a:ext cx="288032" cy="28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876976" y="6021288"/>
            <a:ext cx="279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Sanitizable</a:t>
            </a:r>
            <a:r>
              <a:rPr lang="en-US" dirty="0" smtClean="0">
                <a:solidFill>
                  <a:srgbClr val="FF0000"/>
                </a:solidFill>
              </a:rPr>
              <a:t> signatures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8" name="Picture 4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2998693"/>
            <a:ext cx="20162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hronic disease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pecial needs</a:t>
            </a:r>
            <a:endParaRPr lang="fr-FR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197249"/>
            <a:ext cx="576064" cy="5760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04248" y="2998693"/>
            <a:ext cx="13681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Employer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Inria</a:t>
            </a:r>
            <a:r>
              <a:rPr lang="en-US" dirty="0" smtClean="0"/>
              <a:t>)</a:t>
            </a:r>
            <a:endParaRPr lang="fr-FR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99792" y="2420888"/>
            <a:ext cx="3888432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99792" y="2924944"/>
            <a:ext cx="3744416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74911" y="2062244"/>
            <a:ext cx="2952328" cy="3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I work from home?</a:t>
            </a:r>
            <a:endParaRPr lang="fr-FR" dirty="0"/>
          </a:p>
        </p:txBody>
      </p:sp>
      <p:sp>
        <p:nvSpPr>
          <p:cNvPr id="26" name="TextBox 25"/>
          <p:cNvSpPr txBox="1"/>
          <p:nvPr/>
        </p:nvSpPr>
        <p:spPr>
          <a:xfrm>
            <a:off x="2627784" y="25649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Yes, if you can prove you need it</a:t>
            </a:r>
            <a:endParaRPr lang="fr-FR" dirty="0"/>
          </a:p>
        </p:txBody>
      </p:sp>
      <p:pic>
        <p:nvPicPr>
          <p:cNvPr id="29" name="Picture 4" descr="#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32" y="4293096"/>
            <a:ext cx="251880" cy="25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8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6" grpId="0"/>
      <p:bldP spid="37" grpId="0"/>
      <p:bldP spid="39" grpId="0"/>
      <p:bldP spid="41" grpId="0"/>
      <p:bldP spid="42" grpId="0"/>
      <p:bldP spid="44" grpId="0"/>
      <p:bldP spid="5" grpId="0" animBg="1"/>
      <p:bldP spid="21" grpId="0" animBg="1"/>
      <p:bldP spid="8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What are </a:t>
            </a:r>
            <a:r>
              <a:rPr lang="en-US" sz="2400" dirty="0" err="1" smtClean="0"/>
              <a:t>sanitizable</a:t>
            </a:r>
            <a:r>
              <a:rPr lang="en-US" sz="2400" dirty="0" smtClean="0"/>
              <a:t> signatures? 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060848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100" dirty="0" smtClean="0"/>
              <a:t>Architecture</a:t>
            </a:r>
            <a:endParaRPr lang="fr-FR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365430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100" dirty="0" smtClean="0"/>
              <a:t>Properties</a:t>
            </a:r>
            <a:endParaRPr lang="fr-FR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967335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Constructing </a:t>
            </a:r>
            <a:r>
              <a:rPr lang="en-US" sz="2400" dirty="0" err="1" smtClean="0"/>
              <a:t>sanitizable</a:t>
            </a:r>
            <a:r>
              <a:rPr lang="en-US" sz="2400" dirty="0" smtClean="0"/>
              <a:t> signatures</a:t>
            </a:r>
            <a:endParaRPr lang="fr-F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3429000"/>
            <a:ext cx="47525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100" dirty="0" smtClean="0"/>
              <a:t>Chameleon Hash Functions</a:t>
            </a:r>
            <a:endParaRPr lang="fr-FR" sz="21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717032"/>
            <a:ext cx="47525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100" dirty="0" err="1" smtClean="0"/>
              <a:t>Sanitizable</a:t>
            </a:r>
            <a:r>
              <a:rPr lang="en-US" sz="2100" dirty="0" smtClean="0"/>
              <a:t> signatures</a:t>
            </a:r>
            <a:endParaRPr lang="fr-FR" sz="2100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419147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Extended </a:t>
            </a:r>
            <a:r>
              <a:rPr lang="en-US" sz="2400" dirty="0" err="1" smtClean="0"/>
              <a:t>sanitizable</a:t>
            </a:r>
            <a:r>
              <a:rPr lang="en-US" sz="2400" dirty="0" smtClean="0"/>
              <a:t> signatures</a:t>
            </a:r>
            <a:endParaRPr lang="fr-FR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4669686"/>
            <a:ext cx="68407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100" dirty="0" err="1" smtClean="0"/>
              <a:t>Unlinkability</a:t>
            </a:r>
            <a:endParaRPr lang="fr-FR" sz="2100" dirty="0"/>
          </a:p>
        </p:txBody>
      </p:sp>
      <p:sp>
        <p:nvSpPr>
          <p:cNvPr id="13" name="TextBox 12"/>
          <p:cNvSpPr txBox="1"/>
          <p:nvPr/>
        </p:nvSpPr>
        <p:spPr>
          <a:xfrm>
            <a:off x="1259632" y="5013176"/>
            <a:ext cx="68407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100" dirty="0" smtClean="0"/>
              <a:t>Further malleability</a:t>
            </a:r>
            <a:endParaRPr lang="fr-FR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5415607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Controlled malleability in proofs of knowledge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6893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Sanitizable</a:t>
            </a:r>
            <a:r>
              <a:rPr lang="en-US" dirty="0" smtClean="0"/>
              <a:t> Signatures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189" y="3789040"/>
            <a:ext cx="809851" cy="809851"/>
          </a:xfrm>
          <a:prstGeom prst="rect">
            <a:avLst/>
          </a:prstGeom>
        </p:spPr>
      </p:pic>
      <p:pic>
        <p:nvPicPr>
          <p:cNvPr id="5" name="Picture 2" descr="C:\Users\marc.fischlin\cryptoplexity\Talks\images\signorina_architetto_fr_01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46" y="3696372"/>
            <a:ext cx="494150" cy="8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tretch>
            <a:fillRect/>
          </a:stretch>
        </p:blipFill>
        <p:spPr>
          <a:xfrm>
            <a:off x="565592" y="4077072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6505"/>
            <a:ext cx="331791" cy="3797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1599183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Architecture</a:t>
            </a:r>
            <a:endParaRPr lang="fr-FR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1763688" y="2276872"/>
            <a:ext cx="2124216" cy="34970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907704" y="22768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Medical record</a:t>
            </a:r>
            <a:endParaRPr lang="fr-FR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1763688" y="2924944"/>
            <a:ext cx="212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Name: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Julie Martin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3688" y="3573016"/>
            <a:ext cx="2124216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Address: </a:t>
            </a:r>
            <a:r>
              <a:rPr lang="en-US" sz="1600" dirty="0" smtClean="0">
                <a:solidFill>
                  <a:srgbClr val="002060"/>
                </a:solidFill>
              </a:rPr>
              <a:t>21 Rue de </a:t>
            </a:r>
            <a:r>
              <a:rPr lang="en-US" sz="1600" dirty="0" err="1" smtClean="0">
                <a:solidFill>
                  <a:srgbClr val="002060"/>
                </a:solidFill>
              </a:rPr>
              <a:t>Fougères</a:t>
            </a:r>
            <a:r>
              <a:rPr lang="en-US" sz="1600" dirty="0" smtClean="0">
                <a:solidFill>
                  <a:srgbClr val="002060"/>
                </a:solidFill>
              </a:rPr>
              <a:t>…………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3688" y="4222829"/>
            <a:ext cx="212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Diagnosis: </a:t>
            </a:r>
            <a:r>
              <a:rPr lang="en-US" dirty="0" smtClean="0">
                <a:solidFill>
                  <a:srgbClr val="002060"/>
                </a:solidFill>
              </a:rPr>
              <a:t>Lung cancer</a:t>
            </a:r>
            <a:endParaRPr lang="fr-FR" dirty="0"/>
          </a:p>
        </p:txBody>
      </p:sp>
      <p:sp>
        <p:nvSpPr>
          <p:cNvPr id="20" name="Signatur"/>
          <p:cNvSpPr/>
          <p:nvPr/>
        </p:nvSpPr>
        <p:spPr>
          <a:xfrm>
            <a:off x="3491880" y="5373216"/>
            <a:ext cx="360000" cy="540000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5696" y="5373216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Signed: </a:t>
            </a:r>
            <a:endParaRPr lang="fr-FR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789040"/>
            <a:ext cx="744228" cy="7442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95936" y="4598891"/>
            <a:ext cx="10801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Verifier</a:t>
            </a:r>
          </a:p>
          <a:p>
            <a:pPr algn="ctr"/>
            <a:r>
              <a:rPr lang="en-US" dirty="0" smtClean="0"/>
              <a:t>(CPAM)</a:t>
            </a:r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4582869"/>
            <a:ext cx="13681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Signer</a:t>
            </a:r>
          </a:p>
          <a:p>
            <a:pPr algn="ctr"/>
            <a:r>
              <a:rPr lang="en-US" dirty="0" smtClean="0"/>
              <a:t>(Hospital)</a:t>
            </a:r>
            <a:endParaRPr lang="fr-FR" dirty="0"/>
          </a:p>
        </p:txBody>
      </p:sp>
      <p:sp>
        <p:nvSpPr>
          <p:cNvPr id="25" name="TextBox 24"/>
          <p:cNvSpPr txBox="1"/>
          <p:nvPr/>
        </p:nvSpPr>
        <p:spPr>
          <a:xfrm>
            <a:off x="7380312" y="4581128"/>
            <a:ext cx="13681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Employer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Inria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35" name="TextBox 34"/>
          <p:cNvSpPr txBox="1"/>
          <p:nvPr/>
        </p:nvSpPr>
        <p:spPr>
          <a:xfrm>
            <a:off x="1763688" y="4870901"/>
            <a:ext cx="21242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Work from home</a:t>
            </a:r>
            <a:endParaRPr lang="fr-FR" dirty="0"/>
          </a:p>
        </p:txBody>
      </p:sp>
      <p:sp>
        <p:nvSpPr>
          <p:cNvPr id="36" name="Rounded Rectangle 35"/>
          <p:cNvSpPr/>
          <p:nvPr/>
        </p:nvSpPr>
        <p:spPr>
          <a:xfrm>
            <a:off x="5148064" y="2276872"/>
            <a:ext cx="2124216" cy="34970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extBox 36"/>
          <p:cNvSpPr txBox="1"/>
          <p:nvPr/>
        </p:nvSpPr>
        <p:spPr>
          <a:xfrm>
            <a:off x="5292080" y="22768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Medical record</a:t>
            </a:r>
            <a:endParaRPr lang="fr-FR" u="sng" dirty="0"/>
          </a:p>
        </p:txBody>
      </p:sp>
      <p:sp>
        <p:nvSpPr>
          <p:cNvPr id="38" name="TextBox 37"/>
          <p:cNvSpPr txBox="1"/>
          <p:nvPr/>
        </p:nvSpPr>
        <p:spPr>
          <a:xfrm>
            <a:off x="5148064" y="2924944"/>
            <a:ext cx="212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Name: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Julie Martin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48064" y="3573016"/>
            <a:ext cx="2124216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Address: </a:t>
            </a:r>
            <a:r>
              <a:rPr lang="en-US" sz="1600" dirty="0" smtClean="0">
                <a:solidFill>
                  <a:srgbClr val="002060"/>
                </a:solidFill>
              </a:rPr>
              <a:t>21 Rue de </a:t>
            </a:r>
            <a:r>
              <a:rPr lang="en-US" sz="1600" dirty="0" err="1" smtClean="0">
                <a:solidFill>
                  <a:srgbClr val="002060"/>
                </a:solidFill>
              </a:rPr>
              <a:t>Fougères</a:t>
            </a:r>
            <a:r>
              <a:rPr lang="en-US" sz="1600" dirty="0" smtClean="0">
                <a:solidFill>
                  <a:srgbClr val="002060"/>
                </a:solidFill>
              </a:rPr>
              <a:t>…………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20072" y="5373216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Signed: </a:t>
            </a:r>
            <a:endParaRPr lang="fr-FR" dirty="0"/>
          </a:p>
        </p:txBody>
      </p:sp>
      <p:sp>
        <p:nvSpPr>
          <p:cNvPr id="43" name="TextBox 42"/>
          <p:cNvSpPr txBox="1"/>
          <p:nvPr/>
        </p:nvSpPr>
        <p:spPr>
          <a:xfrm>
            <a:off x="5148064" y="4211796"/>
            <a:ext cx="21242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Work from home</a:t>
            </a:r>
            <a:endParaRPr lang="fr-FR" dirty="0"/>
          </a:p>
        </p:txBody>
      </p:sp>
      <p:sp>
        <p:nvSpPr>
          <p:cNvPr id="44" name="Oval 43"/>
          <p:cNvSpPr/>
          <p:nvPr/>
        </p:nvSpPr>
        <p:spPr>
          <a:xfrm>
            <a:off x="1691680" y="4156080"/>
            <a:ext cx="2268232" cy="76597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Oval 44"/>
          <p:cNvSpPr/>
          <p:nvPr/>
        </p:nvSpPr>
        <p:spPr>
          <a:xfrm>
            <a:off x="5148064" y="3645024"/>
            <a:ext cx="2268232" cy="76597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Oval 45"/>
          <p:cNvSpPr/>
          <p:nvPr/>
        </p:nvSpPr>
        <p:spPr>
          <a:xfrm>
            <a:off x="3280028" y="5333616"/>
            <a:ext cx="783704" cy="76597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Oval 46"/>
          <p:cNvSpPr/>
          <p:nvPr/>
        </p:nvSpPr>
        <p:spPr>
          <a:xfrm>
            <a:off x="6660232" y="5301208"/>
            <a:ext cx="783704" cy="76597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Signatur"/>
          <p:cNvSpPr/>
          <p:nvPr/>
        </p:nvSpPr>
        <p:spPr>
          <a:xfrm>
            <a:off x="6876296" y="5373216"/>
            <a:ext cx="360000" cy="540000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FF00"/>
          </a:solidFill>
          <a:ln w="0">
            <a:solidFill>
              <a:srgbClr val="333333"/>
            </a:solidFill>
            <a:prstDash val="solid"/>
          </a:ln>
        </p:spPr>
        <p:txBody>
          <a:bodyPr vert="horz" wrap="square" lIns="90000" tIns="45000" rIns="90000" bIns="45000" anchor="ctr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333333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50" name="Picture 2" descr="#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94" y="5714321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#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70" y="5714321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8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/>
      <p:bldP spid="15" grpId="0" animBg="1"/>
      <p:bldP spid="16" grpId="0" animBg="1"/>
      <p:bldP spid="17" grpId="0" animBg="1"/>
      <p:bldP spid="20" grpId="0" animBg="1"/>
      <p:bldP spid="21" grpId="0"/>
      <p:bldP spid="23" grpId="0" animBg="1"/>
      <p:bldP spid="24" grpId="0" animBg="1"/>
      <p:bldP spid="25" grpId="0" animBg="1"/>
      <p:bldP spid="35" grpId="0" animBg="1"/>
      <p:bldP spid="36" grpId="0" animBg="1"/>
      <p:bldP spid="37" grpId="0"/>
      <p:bldP spid="38" grpId="0" animBg="1"/>
      <p:bldP spid="39" grpId="0" animBg="1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28104</TotalTime>
  <Words>2574</Words>
  <Application>Microsoft Office PowerPoint</Application>
  <PresentationFormat>On-screen Show (4:3)</PresentationFormat>
  <Paragraphs>580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Aspect</vt:lpstr>
      <vt:lpstr>Controlled malleability. Sanitizable Signatures</vt:lpstr>
      <vt:lpstr>What is malleability?</vt:lpstr>
      <vt:lpstr>Reminder: Signatures</vt:lpstr>
      <vt:lpstr>Reminder: Signatures </vt:lpstr>
      <vt:lpstr>Signatures vs. Malleability</vt:lpstr>
      <vt:lpstr>Signatures vs. Malleability </vt:lpstr>
      <vt:lpstr>Signatures vs. Malleability</vt:lpstr>
      <vt:lpstr>Contents</vt:lpstr>
      <vt:lpstr>Sanitizable Signatures</vt:lpstr>
      <vt:lpstr>Sanitizable Signatures </vt:lpstr>
      <vt:lpstr>Sanitizable Signatures </vt:lpstr>
      <vt:lpstr>Sanitizable Signatures </vt:lpstr>
      <vt:lpstr>Sanitizable Signatures </vt:lpstr>
      <vt:lpstr>Sanitizable Signatures </vt:lpstr>
      <vt:lpstr>Sanitizable Signatures</vt:lpstr>
      <vt:lpstr>Sanitizable Signatures </vt:lpstr>
      <vt:lpstr>Sanitizable Signatures </vt:lpstr>
      <vt:lpstr>Sanitizable Signatures</vt:lpstr>
      <vt:lpstr>Contents</vt:lpstr>
      <vt:lpstr>Chameleon Hash Functions</vt:lpstr>
      <vt:lpstr>Chameleon Hash Functions</vt:lpstr>
      <vt:lpstr>Chameleon Hash Functions</vt:lpstr>
      <vt:lpstr>Chameleon Hash Functions</vt:lpstr>
      <vt:lpstr>Chameleon Hash Functions</vt:lpstr>
      <vt:lpstr>Sanitizable Signatures </vt:lpstr>
      <vt:lpstr>Sanitizable Signatures</vt:lpstr>
      <vt:lpstr>Sanitizable Signatures</vt:lpstr>
      <vt:lpstr>Sanitizable Signatures</vt:lpstr>
      <vt:lpstr>Sanitizable Signatures</vt:lpstr>
      <vt:lpstr>Sanitizable Signatures</vt:lpstr>
      <vt:lpstr>Sanitizable Signatures</vt:lpstr>
      <vt:lpstr>Sanitizable Signatures</vt:lpstr>
      <vt:lpstr>Contents</vt:lpstr>
      <vt:lpstr>Extended Sanitizable Signatures</vt:lpstr>
      <vt:lpstr>Further Malleability</vt:lpstr>
      <vt:lpstr>Proofs of Knowledge</vt:lpstr>
      <vt:lpstr>Thanks!</vt:lpstr>
      <vt:lpstr>Signatures vs. Malleability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 Cristina</dc:creator>
  <cp:lastModifiedBy>Maria Cristina Onete</cp:lastModifiedBy>
  <cp:revision>2043</cp:revision>
  <dcterms:created xsi:type="dcterms:W3CDTF">2013-09-18T18:56:52Z</dcterms:created>
  <dcterms:modified xsi:type="dcterms:W3CDTF">2014-11-07T08:56:08Z</dcterms:modified>
</cp:coreProperties>
</file>